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92" r:id="rId2"/>
    <p:sldId id="304" r:id="rId3"/>
    <p:sldId id="302" r:id="rId4"/>
    <p:sldId id="270" r:id="rId5"/>
    <p:sldId id="294" r:id="rId6"/>
    <p:sldId id="281" r:id="rId7"/>
    <p:sldId id="305" r:id="rId8"/>
    <p:sldId id="306" r:id="rId9"/>
    <p:sldId id="282" r:id="rId10"/>
    <p:sldId id="288" r:id="rId11"/>
    <p:sldId id="289" r:id="rId12"/>
    <p:sldId id="273" r:id="rId13"/>
    <p:sldId id="276" r:id="rId14"/>
    <p:sldId id="275" r:id="rId15"/>
    <p:sldId id="277" r:id="rId16"/>
    <p:sldId id="272" r:id="rId17"/>
    <p:sldId id="307" r:id="rId18"/>
    <p:sldId id="300" r:id="rId19"/>
    <p:sldId id="299" r:id="rId20"/>
    <p:sldId id="308" r:id="rId21"/>
    <p:sldId id="309" r:id="rId22"/>
    <p:sldId id="310" r:id="rId23"/>
    <p:sldId id="295" r:id="rId24"/>
    <p:sldId id="297" r:id="rId25"/>
    <p:sldId id="298" r:id="rId26"/>
    <p:sldId id="301" r:id="rId27"/>
    <p:sldId id="296"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B96A1A9-C08C-4DBF-9974-9664552F3B13}">
          <p14:sldIdLst>
            <p14:sldId id="292"/>
            <p14:sldId id="304"/>
            <p14:sldId id="302"/>
            <p14:sldId id="270"/>
            <p14:sldId id="294"/>
            <p14:sldId id="281"/>
            <p14:sldId id="305"/>
            <p14:sldId id="306"/>
            <p14:sldId id="282"/>
            <p14:sldId id="288"/>
            <p14:sldId id="289"/>
            <p14:sldId id="273"/>
            <p14:sldId id="276"/>
            <p14:sldId id="275"/>
            <p14:sldId id="277"/>
            <p14:sldId id="272"/>
            <p14:sldId id="307"/>
            <p14:sldId id="300"/>
            <p14:sldId id="299"/>
            <p14:sldId id="308"/>
            <p14:sldId id="309"/>
            <p14:sldId id="310"/>
            <p14:sldId id="295"/>
            <p14:sldId id="297"/>
            <p14:sldId id="298"/>
            <p14:sldId id="301"/>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09E244-947B-48D6-B37F-2F6E9A120359}"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fr-FR"/>
        </a:p>
      </dgm:t>
    </dgm:pt>
    <dgm:pt modelId="{C98C1DBF-F4F4-4AEC-8687-B8EEE866FF4C}">
      <dgm:prSet phldrT="[Text]"/>
      <dgm:spPr/>
      <dgm:t>
        <a:bodyPr/>
        <a:lstStyle/>
        <a:p>
          <a:r>
            <a:rPr lang="fr-FR" dirty="0"/>
            <a:t>SEMMAINES</a:t>
          </a:r>
        </a:p>
      </dgm:t>
    </dgm:pt>
    <dgm:pt modelId="{B41B0198-E40E-4D51-BE59-93177919C76D}" type="parTrans" cxnId="{C03D0F69-BCD2-4E72-B9FA-AF4CEECAC9B9}">
      <dgm:prSet/>
      <dgm:spPr/>
      <dgm:t>
        <a:bodyPr/>
        <a:lstStyle/>
        <a:p>
          <a:endParaRPr lang="fr-FR"/>
        </a:p>
      </dgm:t>
    </dgm:pt>
    <dgm:pt modelId="{1FF25426-98D8-4B60-AC3B-66719A64E859}" type="sibTrans" cxnId="{C03D0F69-BCD2-4E72-B9FA-AF4CEECAC9B9}">
      <dgm:prSet/>
      <dgm:spPr/>
      <dgm:t>
        <a:bodyPr/>
        <a:lstStyle/>
        <a:p>
          <a:endParaRPr lang="fr-FR"/>
        </a:p>
      </dgm:t>
    </dgm:pt>
    <dgm:pt modelId="{7BF58292-5965-42B8-974F-1DAAAAC54895}">
      <dgm:prSet phldrT="[Text]"/>
      <dgm:spPr/>
      <dgm:t>
        <a:bodyPr/>
        <a:lstStyle/>
        <a:p>
          <a:r>
            <a:rPr lang="fr-FR" dirty="0"/>
            <a:t>04-08</a:t>
          </a:r>
        </a:p>
      </dgm:t>
    </dgm:pt>
    <dgm:pt modelId="{302500DB-7241-46E4-A403-13042901EC46}" type="parTrans" cxnId="{0020C10B-0659-4CBD-B091-E836BBCDBDEC}">
      <dgm:prSet/>
      <dgm:spPr/>
      <dgm:t>
        <a:bodyPr/>
        <a:lstStyle/>
        <a:p>
          <a:endParaRPr lang="fr-FR"/>
        </a:p>
      </dgm:t>
    </dgm:pt>
    <dgm:pt modelId="{ED51891F-BB2E-416B-8FFE-26C6D8579056}" type="sibTrans" cxnId="{0020C10B-0659-4CBD-B091-E836BBCDBDEC}">
      <dgm:prSet/>
      <dgm:spPr/>
      <dgm:t>
        <a:bodyPr/>
        <a:lstStyle/>
        <a:p>
          <a:endParaRPr lang="fr-FR"/>
        </a:p>
      </dgm:t>
    </dgm:pt>
    <dgm:pt modelId="{61ECEDF7-BBF5-464C-8926-B3B23FE0D0C8}">
      <dgm:prSet phldrT="[Text]" custT="1"/>
      <dgm:spPr/>
      <dgm:t>
        <a:bodyPr/>
        <a:lstStyle/>
        <a:p>
          <a:r>
            <a:rPr lang="fr-FR" sz="1400" dirty="0"/>
            <a:t>Rédaction du rapport</a:t>
          </a:r>
        </a:p>
      </dgm:t>
    </dgm:pt>
    <dgm:pt modelId="{1595005E-2A79-40D3-ACFE-9BC964352D7C}" type="parTrans" cxnId="{C06E3B52-2670-4F4A-809B-80E3DE4CDA1B}">
      <dgm:prSet/>
      <dgm:spPr/>
      <dgm:t>
        <a:bodyPr/>
        <a:lstStyle/>
        <a:p>
          <a:endParaRPr lang="fr-FR"/>
        </a:p>
      </dgm:t>
    </dgm:pt>
    <dgm:pt modelId="{5468ED9C-E94A-4297-8843-3DA358E8D8DE}" type="sibTrans" cxnId="{C06E3B52-2670-4F4A-809B-80E3DE4CDA1B}">
      <dgm:prSet/>
      <dgm:spPr/>
      <dgm:t>
        <a:bodyPr/>
        <a:lstStyle/>
        <a:p>
          <a:endParaRPr lang="fr-FR"/>
        </a:p>
      </dgm:t>
    </dgm:pt>
    <dgm:pt modelId="{4FEEFD41-8F9A-4E13-AE3A-FC496197E88F}">
      <dgm:prSet phldrT="[Text]"/>
      <dgm:spPr/>
      <dgm:t>
        <a:bodyPr/>
        <a:lstStyle/>
        <a:p>
          <a:r>
            <a:rPr lang="fr-FR" dirty="0"/>
            <a:t>SEMMAINES</a:t>
          </a:r>
        </a:p>
      </dgm:t>
    </dgm:pt>
    <dgm:pt modelId="{F65B3596-9A85-4A61-93B0-24786E03426D}" type="parTrans" cxnId="{60B95DCA-752B-48C9-91B4-54B5BD94715F}">
      <dgm:prSet/>
      <dgm:spPr/>
      <dgm:t>
        <a:bodyPr/>
        <a:lstStyle/>
        <a:p>
          <a:endParaRPr lang="fr-FR"/>
        </a:p>
      </dgm:t>
    </dgm:pt>
    <dgm:pt modelId="{31FD8B0C-85C0-4999-8E94-686545311F5A}" type="sibTrans" cxnId="{60B95DCA-752B-48C9-91B4-54B5BD94715F}">
      <dgm:prSet/>
      <dgm:spPr/>
      <dgm:t>
        <a:bodyPr/>
        <a:lstStyle/>
        <a:p>
          <a:endParaRPr lang="fr-FR"/>
        </a:p>
      </dgm:t>
    </dgm:pt>
    <dgm:pt modelId="{06635DC6-23F7-4600-9089-AE55EE59D8CA}">
      <dgm:prSet phldrT="[Text]"/>
      <dgm:spPr/>
      <dgm:t>
        <a:bodyPr/>
        <a:lstStyle/>
        <a:p>
          <a:r>
            <a:rPr lang="fr-FR" dirty="0"/>
            <a:t>09</a:t>
          </a:r>
        </a:p>
      </dgm:t>
    </dgm:pt>
    <dgm:pt modelId="{4A9BD962-FD92-4C75-9FE4-71C8B8C8BA63}" type="parTrans" cxnId="{CAFE9C2A-C49C-4807-B0CB-A8E7FDDF77FD}">
      <dgm:prSet/>
      <dgm:spPr/>
      <dgm:t>
        <a:bodyPr/>
        <a:lstStyle/>
        <a:p>
          <a:endParaRPr lang="fr-FR"/>
        </a:p>
      </dgm:t>
    </dgm:pt>
    <dgm:pt modelId="{99273965-B570-46C9-9419-CF08C755584B}" type="sibTrans" cxnId="{CAFE9C2A-C49C-4807-B0CB-A8E7FDDF77FD}">
      <dgm:prSet/>
      <dgm:spPr/>
      <dgm:t>
        <a:bodyPr/>
        <a:lstStyle/>
        <a:p>
          <a:endParaRPr lang="fr-FR"/>
        </a:p>
      </dgm:t>
    </dgm:pt>
    <dgm:pt modelId="{9745E39C-5EA8-4683-B3A0-AA25761677B6}">
      <dgm:prSet phldrT="[Text]" custT="1"/>
      <dgm:spPr/>
      <dgm:t>
        <a:bodyPr/>
        <a:lstStyle/>
        <a:p>
          <a:r>
            <a:rPr lang="fr-FR" sz="1400" dirty="0"/>
            <a:t>Gide d’installation &amp; Manuel d’utilisation</a:t>
          </a:r>
        </a:p>
      </dgm:t>
    </dgm:pt>
    <dgm:pt modelId="{39E17924-8E5B-4A2E-B5AB-44FD147F8D07}" type="parTrans" cxnId="{ECEC1CAC-3DBB-4CF5-AB28-A73A719CDF01}">
      <dgm:prSet/>
      <dgm:spPr/>
      <dgm:t>
        <a:bodyPr/>
        <a:lstStyle/>
        <a:p>
          <a:endParaRPr lang="fr-FR"/>
        </a:p>
      </dgm:t>
    </dgm:pt>
    <dgm:pt modelId="{E5AF07F5-0E6F-4BAB-B688-A343542B6140}" type="sibTrans" cxnId="{ECEC1CAC-3DBB-4CF5-AB28-A73A719CDF01}">
      <dgm:prSet/>
      <dgm:spPr/>
      <dgm:t>
        <a:bodyPr/>
        <a:lstStyle/>
        <a:p>
          <a:endParaRPr lang="fr-FR"/>
        </a:p>
      </dgm:t>
    </dgm:pt>
    <dgm:pt modelId="{BA103C71-C19E-4507-BDF0-D138FF3A26DC}">
      <dgm:prSet phldrT="[Text]"/>
      <dgm:spPr/>
      <dgm:t>
        <a:bodyPr/>
        <a:lstStyle/>
        <a:p>
          <a:r>
            <a:rPr lang="fr-FR" dirty="0"/>
            <a:t>SEMMAINES</a:t>
          </a:r>
        </a:p>
      </dgm:t>
    </dgm:pt>
    <dgm:pt modelId="{79098729-BB3B-4ACB-8936-786A268E1530}" type="parTrans" cxnId="{C25BF3DB-59C1-4863-95AC-0D7A50A928D8}">
      <dgm:prSet/>
      <dgm:spPr/>
      <dgm:t>
        <a:bodyPr/>
        <a:lstStyle/>
        <a:p>
          <a:endParaRPr lang="fr-FR"/>
        </a:p>
      </dgm:t>
    </dgm:pt>
    <dgm:pt modelId="{FFD80EB6-0021-40F2-85EF-E95451D8A49D}" type="sibTrans" cxnId="{C25BF3DB-59C1-4863-95AC-0D7A50A928D8}">
      <dgm:prSet/>
      <dgm:spPr/>
      <dgm:t>
        <a:bodyPr/>
        <a:lstStyle/>
        <a:p>
          <a:endParaRPr lang="fr-FR"/>
        </a:p>
      </dgm:t>
    </dgm:pt>
    <dgm:pt modelId="{0AED13E2-A666-4700-9398-2F200467BB58}">
      <dgm:prSet phldrT="[Text]"/>
      <dgm:spPr/>
      <dgm:t>
        <a:bodyPr/>
        <a:lstStyle/>
        <a:p>
          <a:r>
            <a:rPr lang="fr-FR" dirty="0"/>
            <a:t>10</a:t>
          </a:r>
        </a:p>
      </dgm:t>
    </dgm:pt>
    <dgm:pt modelId="{BF3958FB-2DFE-4D1D-AFFC-6F0F52577275}" type="parTrans" cxnId="{ECD9A62F-09CF-4EA6-8951-7F68225340DD}">
      <dgm:prSet/>
      <dgm:spPr/>
      <dgm:t>
        <a:bodyPr/>
        <a:lstStyle/>
        <a:p>
          <a:endParaRPr lang="fr-FR"/>
        </a:p>
      </dgm:t>
    </dgm:pt>
    <dgm:pt modelId="{B40384F0-6936-480B-8DD9-C2970B284425}" type="sibTrans" cxnId="{ECD9A62F-09CF-4EA6-8951-7F68225340DD}">
      <dgm:prSet/>
      <dgm:spPr/>
      <dgm:t>
        <a:bodyPr/>
        <a:lstStyle/>
        <a:p>
          <a:endParaRPr lang="fr-FR"/>
        </a:p>
      </dgm:t>
    </dgm:pt>
    <dgm:pt modelId="{5CC75389-8EBC-4B26-8B56-8D6CB271BFD4}">
      <dgm:prSet phldrT="[Text]" custT="1"/>
      <dgm:spPr/>
      <dgm:t>
        <a:bodyPr/>
        <a:lstStyle/>
        <a:p>
          <a:endParaRPr lang="fr-FR" sz="1400" dirty="0"/>
        </a:p>
      </dgm:t>
    </dgm:pt>
    <dgm:pt modelId="{293C4B96-F7D1-4E73-AC73-A65610CCF2B1}" type="parTrans" cxnId="{42A99182-A3BE-48DB-8172-B2623D5644B4}">
      <dgm:prSet/>
      <dgm:spPr/>
      <dgm:t>
        <a:bodyPr/>
        <a:lstStyle/>
        <a:p>
          <a:endParaRPr lang="fr-FR"/>
        </a:p>
      </dgm:t>
    </dgm:pt>
    <dgm:pt modelId="{3B78C208-12E2-482E-8A3C-FE95AB5D7110}" type="sibTrans" cxnId="{42A99182-A3BE-48DB-8172-B2623D5644B4}">
      <dgm:prSet/>
      <dgm:spPr/>
      <dgm:t>
        <a:bodyPr/>
        <a:lstStyle/>
        <a:p>
          <a:endParaRPr lang="fr-FR"/>
        </a:p>
      </dgm:t>
    </dgm:pt>
    <dgm:pt modelId="{95D0771F-2F8F-45BB-94F3-7C41DB7B9B84}">
      <dgm:prSet phldrT="[Text]" custT="1"/>
      <dgm:spPr/>
      <dgm:t>
        <a:bodyPr/>
        <a:lstStyle/>
        <a:p>
          <a:r>
            <a:rPr lang="fr-FR" sz="1400" dirty="0"/>
            <a:t>Mise en place du côté graphique de l’application </a:t>
          </a:r>
        </a:p>
      </dgm:t>
    </dgm:pt>
    <dgm:pt modelId="{7EDF220C-6B1D-4607-96E4-5D910E13657E}" type="parTrans" cxnId="{B9F2FFA9-6DAF-4631-9D37-C4DA43C80B20}">
      <dgm:prSet/>
      <dgm:spPr/>
      <dgm:t>
        <a:bodyPr/>
        <a:lstStyle/>
        <a:p>
          <a:endParaRPr lang="fr-FR"/>
        </a:p>
      </dgm:t>
    </dgm:pt>
    <dgm:pt modelId="{EDF17DEB-3E7E-4449-A045-33984F753393}" type="sibTrans" cxnId="{B9F2FFA9-6DAF-4631-9D37-C4DA43C80B20}">
      <dgm:prSet/>
      <dgm:spPr/>
      <dgm:t>
        <a:bodyPr/>
        <a:lstStyle/>
        <a:p>
          <a:endParaRPr lang="fr-FR"/>
        </a:p>
      </dgm:t>
    </dgm:pt>
    <dgm:pt modelId="{F31CA17F-6BCB-43D6-A556-6BA25EFE4214}">
      <dgm:prSet phldrT="[Text]"/>
      <dgm:spPr/>
      <dgm:t>
        <a:bodyPr/>
        <a:lstStyle/>
        <a:p>
          <a:endParaRPr lang="fr-FR" sz="1000" dirty="0"/>
        </a:p>
      </dgm:t>
    </dgm:pt>
    <dgm:pt modelId="{1EB37716-3F21-42B7-B7E7-63F309330FD1}" type="parTrans" cxnId="{CA2AF1AD-CDF3-4EAD-AD8E-2F991AE64629}">
      <dgm:prSet/>
      <dgm:spPr/>
      <dgm:t>
        <a:bodyPr/>
        <a:lstStyle/>
        <a:p>
          <a:endParaRPr lang="fr-FR"/>
        </a:p>
      </dgm:t>
    </dgm:pt>
    <dgm:pt modelId="{73F8D2F4-7126-45F7-B4E9-95427144AB81}" type="sibTrans" cxnId="{CA2AF1AD-CDF3-4EAD-AD8E-2F991AE64629}">
      <dgm:prSet/>
      <dgm:spPr/>
      <dgm:t>
        <a:bodyPr/>
        <a:lstStyle/>
        <a:p>
          <a:endParaRPr lang="fr-FR"/>
        </a:p>
      </dgm:t>
    </dgm:pt>
    <dgm:pt modelId="{9DFA35BB-45DE-42CC-A6C1-C652A368B80C}">
      <dgm:prSet phldrT="[Text]"/>
      <dgm:spPr/>
      <dgm:t>
        <a:bodyPr/>
        <a:lstStyle/>
        <a:p>
          <a:endParaRPr lang="fr-FR" sz="1000" dirty="0"/>
        </a:p>
      </dgm:t>
    </dgm:pt>
    <dgm:pt modelId="{38FE22BE-BE62-4DF9-BE55-0A45BBA37E24}" type="parTrans" cxnId="{743277C1-0EF0-40AE-BA1A-14E85F263885}">
      <dgm:prSet/>
      <dgm:spPr/>
      <dgm:t>
        <a:bodyPr/>
        <a:lstStyle/>
        <a:p>
          <a:endParaRPr lang="fr-FR"/>
        </a:p>
      </dgm:t>
    </dgm:pt>
    <dgm:pt modelId="{CCD95958-3717-43D8-8FFA-A9D6F8A0F29E}" type="sibTrans" cxnId="{743277C1-0EF0-40AE-BA1A-14E85F263885}">
      <dgm:prSet/>
      <dgm:spPr/>
      <dgm:t>
        <a:bodyPr/>
        <a:lstStyle/>
        <a:p>
          <a:endParaRPr lang="fr-FR"/>
        </a:p>
      </dgm:t>
    </dgm:pt>
    <dgm:pt modelId="{1ACD99CB-3B01-4F90-8F56-E15FEA81EEEC}">
      <dgm:prSet phldrT="[Text]" custT="1"/>
      <dgm:spPr/>
      <dgm:t>
        <a:bodyPr/>
        <a:lstStyle/>
        <a:p>
          <a:r>
            <a:rPr lang="fr-FR" sz="1400" dirty="0"/>
            <a:t>Préparation de la présentation finale</a:t>
          </a:r>
        </a:p>
      </dgm:t>
    </dgm:pt>
    <dgm:pt modelId="{55C4F0B8-8087-4DAE-9ED5-312882D695C8}" type="parTrans" cxnId="{DD4EE6E6-D312-491C-BD24-D11783CAE55E}">
      <dgm:prSet/>
      <dgm:spPr/>
      <dgm:t>
        <a:bodyPr/>
        <a:lstStyle/>
        <a:p>
          <a:endParaRPr lang="fr-FR"/>
        </a:p>
      </dgm:t>
    </dgm:pt>
    <dgm:pt modelId="{14C93F1A-50BE-471C-8D44-0335AD144549}" type="sibTrans" cxnId="{DD4EE6E6-D312-491C-BD24-D11783CAE55E}">
      <dgm:prSet/>
      <dgm:spPr/>
      <dgm:t>
        <a:bodyPr/>
        <a:lstStyle/>
        <a:p>
          <a:endParaRPr lang="fr-FR"/>
        </a:p>
      </dgm:t>
    </dgm:pt>
    <dgm:pt modelId="{30C5215F-9AAD-4FC3-9F5F-1512640786D6}">
      <dgm:prSet phldrT="[Text]" custT="1"/>
      <dgm:spPr/>
      <dgm:t>
        <a:bodyPr/>
        <a:lstStyle/>
        <a:p>
          <a:r>
            <a:rPr lang="fr-FR" sz="1400" dirty="0"/>
            <a:t>Génération de l’exécutable </a:t>
          </a:r>
        </a:p>
      </dgm:t>
    </dgm:pt>
    <dgm:pt modelId="{F78A6FAE-25A4-405D-9264-835F1E4B69F1}" type="parTrans" cxnId="{CD685B18-AA2D-4D57-9E52-7E8A44ED4044}">
      <dgm:prSet/>
      <dgm:spPr/>
      <dgm:t>
        <a:bodyPr/>
        <a:lstStyle/>
        <a:p>
          <a:endParaRPr lang="fr-FR"/>
        </a:p>
      </dgm:t>
    </dgm:pt>
    <dgm:pt modelId="{1493F7FB-D77B-4F15-A7E2-2F5CD7FE910C}" type="sibTrans" cxnId="{CD685B18-AA2D-4D57-9E52-7E8A44ED4044}">
      <dgm:prSet/>
      <dgm:spPr/>
      <dgm:t>
        <a:bodyPr/>
        <a:lstStyle/>
        <a:p>
          <a:endParaRPr lang="fr-FR"/>
        </a:p>
      </dgm:t>
    </dgm:pt>
    <dgm:pt modelId="{8867318F-6A0A-441E-95C0-384D82075A3B}" type="pres">
      <dgm:prSet presAssocID="{1009E244-947B-48D6-B37F-2F6E9A120359}" presName="Name0" presStyleCnt="0">
        <dgm:presLayoutVars>
          <dgm:chMax/>
          <dgm:chPref val="3"/>
          <dgm:dir/>
          <dgm:animOne val="branch"/>
          <dgm:animLvl val="lvl"/>
        </dgm:presLayoutVars>
      </dgm:prSet>
      <dgm:spPr/>
    </dgm:pt>
    <dgm:pt modelId="{3ED671A1-E65C-4A32-B738-4E748934C7D7}" type="pres">
      <dgm:prSet presAssocID="{C98C1DBF-F4F4-4AEC-8687-B8EEE866FF4C}" presName="composite" presStyleCnt="0"/>
      <dgm:spPr/>
    </dgm:pt>
    <dgm:pt modelId="{8D0D72EC-8DB1-4113-A6F5-497EDA07BB37}" type="pres">
      <dgm:prSet presAssocID="{C98C1DBF-F4F4-4AEC-8687-B8EEE866FF4C}" presName="FirstChild" presStyleLbl="revTx" presStyleIdx="0" presStyleCnt="6">
        <dgm:presLayoutVars>
          <dgm:chMax val="0"/>
          <dgm:chPref val="0"/>
          <dgm:bulletEnabled val="1"/>
        </dgm:presLayoutVars>
      </dgm:prSet>
      <dgm:spPr/>
    </dgm:pt>
    <dgm:pt modelId="{697DC3A5-3206-490A-9B9F-B27C406A82A9}" type="pres">
      <dgm:prSet presAssocID="{C98C1DBF-F4F4-4AEC-8687-B8EEE866FF4C}" presName="Parent" presStyleLbl="alignNode1" presStyleIdx="0" presStyleCnt="3">
        <dgm:presLayoutVars>
          <dgm:chMax val="3"/>
          <dgm:chPref val="3"/>
          <dgm:bulletEnabled val="1"/>
        </dgm:presLayoutVars>
      </dgm:prSet>
      <dgm:spPr/>
    </dgm:pt>
    <dgm:pt modelId="{C4F86E68-842C-482D-BE49-D24EC89AB33A}" type="pres">
      <dgm:prSet presAssocID="{C98C1DBF-F4F4-4AEC-8687-B8EEE866FF4C}" presName="Accent" presStyleLbl="parChTrans1D1" presStyleIdx="0" presStyleCnt="3" custLinFactY="-2300000" custLinFactNeighborX="-141" custLinFactNeighborY="-2347464"/>
      <dgm:spPr/>
    </dgm:pt>
    <dgm:pt modelId="{EF18D7FB-38EA-4291-A771-AEC0248C4B63}" type="pres">
      <dgm:prSet presAssocID="{C98C1DBF-F4F4-4AEC-8687-B8EEE866FF4C}" presName="Child" presStyleLbl="revTx" presStyleIdx="1" presStyleCnt="6">
        <dgm:presLayoutVars>
          <dgm:chMax val="0"/>
          <dgm:chPref val="0"/>
          <dgm:bulletEnabled val="1"/>
        </dgm:presLayoutVars>
      </dgm:prSet>
      <dgm:spPr/>
    </dgm:pt>
    <dgm:pt modelId="{73694646-A88A-4E6B-8EBD-051E49839E8E}" type="pres">
      <dgm:prSet presAssocID="{1FF25426-98D8-4B60-AC3B-66719A64E859}" presName="sibTrans" presStyleCnt="0"/>
      <dgm:spPr/>
    </dgm:pt>
    <dgm:pt modelId="{FFAF021C-7B8D-43D3-BB00-F5612A4E2FE4}" type="pres">
      <dgm:prSet presAssocID="{4FEEFD41-8F9A-4E13-AE3A-FC496197E88F}" presName="composite" presStyleCnt="0"/>
      <dgm:spPr/>
    </dgm:pt>
    <dgm:pt modelId="{5E88F6E7-1826-4E2A-8461-ACE00B075A24}" type="pres">
      <dgm:prSet presAssocID="{4FEEFD41-8F9A-4E13-AE3A-FC496197E88F}" presName="FirstChild" presStyleLbl="revTx" presStyleIdx="2" presStyleCnt="6">
        <dgm:presLayoutVars>
          <dgm:chMax val="0"/>
          <dgm:chPref val="0"/>
          <dgm:bulletEnabled val="1"/>
        </dgm:presLayoutVars>
      </dgm:prSet>
      <dgm:spPr/>
    </dgm:pt>
    <dgm:pt modelId="{5E1DFA89-D0E9-4891-A8A1-2144C392869A}" type="pres">
      <dgm:prSet presAssocID="{4FEEFD41-8F9A-4E13-AE3A-FC496197E88F}" presName="Parent" presStyleLbl="alignNode1" presStyleIdx="1" presStyleCnt="3">
        <dgm:presLayoutVars>
          <dgm:chMax val="3"/>
          <dgm:chPref val="3"/>
          <dgm:bulletEnabled val="1"/>
        </dgm:presLayoutVars>
      </dgm:prSet>
      <dgm:spPr/>
    </dgm:pt>
    <dgm:pt modelId="{6281948F-AEB3-461B-8F9F-F3E217852964}" type="pres">
      <dgm:prSet presAssocID="{4FEEFD41-8F9A-4E13-AE3A-FC496197E88F}" presName="Accent" presStyleLbl="parChTrans1D1" presStyleIdx="1" presStyleCnt="3"/>
      <dgm:spPr/>
    </dgm:pt>
    <dgm:pt modelId="{A868B79E-909B-4EBC-A203-CE567D2F5855}" type="pres">
      <dgm:prSet presAssocID="{4FEEFD41-8F9A-4E13-AE3A-FC496197E88F}" presName="Child" presStyleLbl="revTx" presStyleIdx="3" presStyleCnt="6">
        <dgm:presLayoutVars>
          <dgm:chMax val="0"/>
          <dgm:chPref val="0"/>
          <dgm:bulletEnabled val="1"/>
        </dgm:presLayoutVars>
      </dgm:prSet>
      <dgm:spPr/>
    </dgm:pt>
    <dgm:pt modelId="{214278EB-AD93-478F-905A-828624AEDB44}" type="pres">
      <dgm:prSet presAssocID="{31FD8B0C-85C0-4999-8E94-686545311F5A}" presName="sibTrans" presStyleCnt="0"/>
      <dgm:spPr/>
    </dgm:pt>
    <dgm:pt modelId="{F9ECD09A-2A34-401D-A25E-CF7E403833CB}" type="pres">
      <dgm:prSet presAssocID="{BA103C71-C19E-4507-BDF0-D138FF3A26DC}" presName="composite" presStyleCnt="0"/>
      <dgm:spPr/>
    </dgm:pt>
    <dgm:pt modelId="{8D82B2E8-C5FF-4E9D-868A-0708ACE5C304}" type="pres">
      <dgm:prSet presAssocID="{BA103C71-C19E-4507-BDF0-D138FF3A26DC}" presName="FirstChild" presStyleLbl="revTx" presStyleIdx="4" presStyleCnt="6">
        <dgm:presLayoutVars>
          <dgm:chMax val="0"/>
          <dgm:chPref val="0"/>
          <dgm:bulletEnabled val="1"/>
        </dgm:presLayoutVars>
      </dgm:prSet>
      <dgm:spPr/>
    </dgm:pt>
    <dgm:pt modelId="{CE9251F9-55E2-4FD3-B374-5AFE15A8D53D}" type="pres">
      <dgm:prSet presAssocID="{BA103C71-C19E-4507-BDF0-D138FF3A26DC}" presName="Parent" presStyleLbl="alignNode1" presStyleIdx="2" presStyleCnt="3">
        <dgm:presLayoutVars>
          <dgm:chMax val="3"/>
          <dgm:chPref val="3"/>
          <dgm:bulletEnabled val="1"/>
        </dgm:presLayoutVars>
      </dgm:prSet>
      <dgm:spPr/>
    </dgm:pt>
    <dgm:pt modelId="{2B8895C3-4506-485C-A432-0D0D3C65F8F1}" type="pres">
      <dgm:prSet presAssocID="{BA103C71-C19E-4507-BDF0-D138FF3A26DC}" presName="Accent" presStyleLbl="parChTrans1D1" presStyleIdx="2" presStyleCnt="3"/>
      <dgm:spPr/>
    </dgm:pt>
    <dgm:pt modelId="{B3E383D2-133E-49DA-85B8-3B7413DE8FA0}" type="pres">
      <dgm:prSet presAssocID="{BA103C71-C19E-4507-BDF0-D138FF3A26DC}" presName="Child" presStyleLbl="revTx" presStyleIdx="5" presStyleCnt="6">
        <dgm:presLayoutVars>
          <dgm:chMax val="0"/>
          <dgm:chPref val="0"/>
          <dgm:bulletEnabled val="1"/>
        </dgm:presLayoutVars>
      </dgm:prSet>
      <dgm:spPr/>
    </dgm:pt>
  </dgm:ptLst>
  <dgm:cxnLst>
    <dgm:cxn modelId="{0020C10B-0659-4CBD-B091-E836BBCDBDEC}" srcId="{C98C1DBF-F4F4-4AEC-8687-B8EEE866FF4C}" destId="{7BF58292-5965-42B8-974F-1DAAAAC54895}" srcOrd="0" destOrd="0" parTransId="{302500DB-7241-46E4-A403-13042901EC46}" sibTransId="{ED51891F-BB2E-416B-8FFE-26C6D8579056}"/>
    <dgm:cxn modelId="{CD685B18-AA2D-4D57-9E52-7E8A44ED4044}" srcId="{4FEEFD41-8F9A-4E13-AE3A-FC496197E88F}" destId="{30C5215F-9AAD-4FC3-9F5F-1512640786D6}" srcOrd="2" destOrd="0" parTransId="{F78A6FAE-25A4-405D-9264-835F1E4B69F1}" sibTransId="{1493F7FB-D77B-4F15-A7E2-2F5CD7FE910C}"/>
    <dgm:cxn modelId="{DE31B827-D238-493A-944C-7606E91F0FDB}" type="presOf" srcId="{F31CA17F-6BCB-43D6-A556-6BA25EFE4214}" destId="{A868B79E-909B-4EBC-A203-CE567D2F5855}" srcOrd="0" destOrd="3" presId="urn:microsoft.com/office/officeart/2011/layout/TabList"/>
    <dgm:cxn modelId="{CAFE9C2A-C49C-4807-B0CB-A8E7FDDF77FD}" srcId="{4FEEFD41-8F9A-4E13-AE3A-FC496197E88F}" destId="{06635DC6-23F7-4600-9089-AE55EE59D8CA}" srcOrd="0" destOrd="0" parTransId="{4A9BD962-FD92-4C75-9FE4-71C8B8C8BA63}" sibTransId="{99273965-B570-46C9-9419-CF08C755584B}"/>
    <dgm:cxn modelId="{ECD9A62F-09CF-4EA6-8951-7F68225340DD}" srcId="{BA103C71-C19E-4507-BDF0-D138FF3A26DC}" destId="{0AED13E2-A666-4700-9398-2F200467BB58}" srcOrd="0" destOrd="0" parTransId="{BF3958FB-2DFE-4D1D-AFFC-6F0F52577275}" sibTransId="{B40384F0-6936-480B-8DD9-C2970B284425}"/>
    <dgm:cxn modelId="{218F2D32-79F3-4EEA-8345-88A030AED64E}" type="presOf" srcId="{0AED13E2-A666-4700-9398-2F200467BB58}" destId="{8D82B2E8-C5FF-4E9D-868A-0708ACE5C304}" srcOrd="0" destOrd="0" presId="urn:microsoft.com/office/officeart/2011/layout/TabList"/>
    <dgm:cxn modelId="{41A5EC40-6829-4030-B455-791A6D04220C}" type="presOf" srcId="{4FEEFD41-8F9A-4E13-AE3A-FC496197E88F}" destId="{5E1DFA89-D0E9-4891-A8A1-2144C392869A}" srcOrd="0" destOrd="0" presId="urn:microsoft.com/office/officeart/2011/layout/TabList"/>
    <dgm:cxn modelId="{ACDB8262-E34B-4932-96B7-C8ADF56DB00F}" type="presOf" srcId="{61ECEDF7-BBF5-464C-8926-B3B23FE0D0C8}" destId="{EF18D7FB-38EA-4291-A771-AEC0248C4B63}" srcOrd="0" destOrd="0" presId="urn:microsoft.com/office/officeart/2011/layout/TabList"/>
    <dgm:cxn modelId="{C03D0F69-BCD2-4E72-B9FA-AF4CEECAC9B9}" srcId="{1009E244-947B-48D6-B37F-2F6E9A120359}" destId="{C98C1DBF-F4F4-4AEC-8687-B8EEE866FF4C}" srcOrd="0" destOrd="0" parTransId="{B41B0198-E40E-4D51-BE59-93177919C76D}" sibTransId="{1FF25426-98D8-4B60-AC3B-66719A64E859}"/>
    <dgm:cxn modelId="{E3D8344A-3868-4524-BB14-84C748ECAE20}" type="presOf" srcId="{1009E244-947B-48D6-B37F-2F6E9A120359}" destId="{8867318F-6A0A-441E-95C0-384D82075A3B}" srcOrd="0" destOrd="0" presId="urn:microsoft.com/office/officeart/2011/layout/TabList"/>
    <dgm:cxn modelId="{DDB77C4A-ED24-46D9-8C6E-B637CFA5CC11}" type="presOf" srcId="{C98C1DBF-F4F4-4AEC-8687-B8EEE866FF4C}" destId="{697DC3A5-3206-490A-9B9F-B27C406A82A9}" srcOrd="0" destOrd="0" presId="urn:microsoft.com/office/officeart/2011/layout/TabList"/>
    <dgm:cxn modelId="{8678F36F-0F2E-4F94-8F08-2B440152928E}" type="presOf" srcId="{9DFA35BB-45DE-42CC-A6C1-C652A368B80C}" destId="{A868B79E-909B-4EBC-A203-CE567D2F5855}" srcOrd="0" destOrd="0" presId="urn:microsoft.com/office/officeart/2011/layout/TabList"/>
    <dgm:cxn modelId="{C06E3B52-2670-4F4A-809B-80E3DE4CDA1B}" srcId="{C98C1DBF-F4F4-4AEC-8687-B8EEE866FF4C}" destId="{61ECEDF7-BBF5-464C-8926-B3B23FE0D0C8}" srcOrd="1" destOrd="0" parTransId="{1595005E-2A79-40D3-ACFE-9BC964352D7C}" sibTransId="{5468ED9C-E94A-4297-8843-3DA358E8D8DE}"/>
    <dgm:cxn modelId="{963C1356-5930-496B-9468-D883D803BA46}" type="presOf" srcId="{1ACD99CB-3B01-4F90-8F56-E15FEA81EEEC}" destId="{B3E383D2-133E-49DA-85B8-3B7413DE8FA0}" srcOrd="0" destOrd="1" presId="urn:microsoft.com/office/officeart/2011/layout/TabList"/>
    <dgm:cxn modelId="{42A99182-A3BE-48DB-8172-B2623D5644B4}" srcId="{BA103C71-C19E-4507-BDF0-D138FF3A26DC}" destId="{5CC75389-8EBC-4B26-8B56-8D6CB271BFD4}" srcOrd="1" destOrd="0" parTransId="{293C4B96-F7D1-4E73-AC73-A65610CCF2B1}" sibTransId="{3B78C208-12E2-482E-8A3C-FE95AB5D7110}"/>
    <dgm:cxn modelId="{13BF6783-CEF3-43A2-A45E-658BDCC18A7C}" type="presOf" srcId="{5CC75389-8EBC-4B26-8B56-8D6CB271BFD4}" destId="{B3E383D2-133E-49DA-85B8-3B7413DE8FA0}" srcOrd="0" destOrd="0" presId="urn:microsoft.com/office/officeart/2011/layout/TabList"/>
    <dgm:cxn modelId="{89838384-27AB-469D-B2FA-BB254C354AD2}" type="presOf" srcId="{06635DC6-23F7-4600-9089-AE55EE59D8CA}" destId="{5E88F6E7-1826-4E2A-8461-ACE00B075A24}" srcOrd="0" destOrd="0" presId="urn:microsoft.com/office/officeart/2011/layout/TabList"/>
    <dgm:cxn modelId="{B9F2FFA9-6DAF-4631-9D37-C4DA43C80B20}" srcId="{C98C1DBF-F4F4-4AEC-8687-B8EEE866FF4C}" destId="{95D0771F-2F8F-45BB-94F3-7C41DB7B9B84}" srcOrd="2" destOrd="0" parTransId="{7EDF220C-6B1D-4607-96E4-5D910E13657E}" sibTransId="{EDF17DEB-3E7E-4449-A045-33984F753393}"/>
    <dgm:cxn modelId="{ECEC1CAC-3DBB-4CF5-AB28-A73A719CDF01}" srcId="{4FEEFD41-8F9A-4E13-AE3A-FC496197E88F}" destId="{9745E39C-5EA8-4683-B3A0-AA25761677B6}" srcOrd="3" destOrd="0" parTransId="{39E17924-8E5B-4A2E-B5AB-44FD147F8D07}" sibTransId="{E5AF07F5-0E6F-4BAB-B688-A343542B6140}"/>
    <dgm:cxn modelId="{CA2AF1AD-CDF3-4EAD-AD8E-2F991AE64629}" srcId="{4FEEFD41-8F9A-4E13-AE3A-FC496197E88F}" destId="{F31CA17F-6BCB-43D6-A556-6BA25EFE4214}" srcOrd="4" destOrd="0" parTransId="{1EB37716-3F21-42B7-B7E7-63F309330FD1}" sibTransId="{73F8D2F4-7126-45F7-B4E9-95427144AB81}"/>
    <dgm:cxn modelId="{01DCECB4-5A2F-4BA2-9429-D3E084415E10}" type="presOf" srcId="{9745E39C-5EA8-4683-B3A0-AA25761677B6}" destId="{A868B79E-909B-4EBC-A203-CE567D2F5855}" srcOrd="0" destOrd="2" presId="urn:microsoft.com/office/officeart/2011/layout/TabList"/>
    <dgm:cxn modelId="{FF3863C0-3F78-4DD2-A10E-77A7947E3A50}" type="presOf" srcId="{95D0771F-2F8F-45BB-94F3-7C41DB7B9B84}" destId="{EF18D7FB-38EA-4291-A771-AEC0248C4B63}" srcOrd="0" destOrd="1" presId="urn:microsoft.com/office/officeart/2011/layout/TabList"/>
    <dgm:cxn modelId="{743277C1-0EF0-40AE-BA1A-14E85F263885}" srcId="{4FEEFD41-8F9A-4E13-AE3A-FC496197E88F}" destId="{9DFA35BB-45DE-42CC-A6C1-C652A368B80C}" srcOrd="1" destOrd="0" parTransId="{38FE22BE-BE62-4DF9-BE55-0A45BBA37E24}" sibTransId="{CCD95958-3717-43D8-8FFA-A9D6F8A0F29E}"/>
    <dgm:cxn modelId="{9EE635C2-EDD0-4EA4-942D-6B1DC11A71CA}" type="presOf" srcId="{BA103C71-C19E-4507-BDF0-D138FF3A26DC}" destId="{CE9251F9-55E2-4FD3-B374-5AFE15A8D53D}" srcOrd="0" destOrd="0" presId="urn:microsoft.com/office/officeart/2011/layout/TabList"/>
    <dgm:cxn modelId="{60B95DCA-752B-48C9-91B4-54B5BD94715F}" srcId="{1009E244-947B-48D6-B37F-2F6E9A120359}" destId="{4FEEFD41-8F9A-4E13-AE3A-FC496197E88F}" srcOrd="1" destOrd="0" parTransId="{F65B3596-9A85-4A61-93B0-24786E03426D}" sibTransId="{31FD8B0C-85C0-4999-8E94-686545311F5A}"/>
    <dgm:cxn modelId="{C25BF3DB-59C1-4863-95AC-0D7A50A928D8}" srcId="{1009E244-947B-48D6-B37F-2F6E9A120359}" destId="{BA103C71-C19E-4507-BDF0-D138FF3A26DC}" srcOrd="2" destOrd="0" parTransId="{79098729-BB3B-4ACB-8936-786A268E1530}" sibTransId="{FFD80EB6-0021-40F2-85EF-E95451D8A49D}"/>
    <dgm:cxn modelId="{DD4EE6E6-D312-491C-BD24-D11783CAE55E}" srcId="{BA103C71-C19E-4507-BDF0-D138FF3A26DC}" destId="{1ACD99CB-3B01-4F90-8F56-E15FEA81EEEC}" srcOrd="2" destOrd="0" parTransId="{55C4F0B8-8087-4DAE-9ED5-312882D695C8}" sibTransId="{14C93F1A-50BE-471C-8D44-0335AD144549}"/>
    <dgm:cxn modelId="{AC8BCEED-4A72-4FDF-A525-DB63DE36C43E}" type="presOf" srcId="{30C5215F-9AAD-4FC3-9F5F-1512640786D6}" destId="{A868B79E-909B-4EBC-A203-CE567D2F5855}" srcOrd="0" destOrd="1" presId="urn:microsoft.com/office/officeart/2011/layout/TabList"/>
    <dgm:cxn modelId="{4DF2DAF6-143B-4DB6-8CF7-09352855287E}" type="presOf" srcId="{7BF58292-5965-42B8-974F-1DAAAAC54895}" destId="{8D0D72EC-8DB1-4113-A6F5-497EDA07BB37}" srcOrd="0" destOrd="0" presId="urn:microsoft.com/office/officeart/2011/layout/TabList"/>
    <dgm:cxn modelId="{6AE45907-CF10-44CD-AD34-969120051CD1}" type="presParOf" srcId="{8867318F-6A0A-441E-95C0-384D82075A3B}" destId="{3ED671A1-E65C-4A32-B738-4E748934C7D7}" srcOrd="0" destOrd="0" presId="urn:microsoft.com/office/officeart/2011/layout/TabList"/>
    <dgm:cxn modelId="{72E7DF6E-8CC3-4BAA-A2B4-691073B59E52}" type="presParOf" srcId="{3ED671A1-E65C-4A32-B738-4E748934C7D7}" destId="{8D0D72EC-8DB1-4113-A6F5-497EDA07BB37}" srcOrd="0" destOrd="0" presId="urn:microsoft.com/office/officeart/2011/layout/TabList"/>
    <dgm:cxn modelId="{2B883435-0732-4C27-978E-D5EF94181E4E}" type="presParOf" srcId="{3ED671A1-E65C-4A32-B738-4E748934C7D7}" destId="{697DC3A5-3206-490A-9B9F-B27C406A82A9}" srcOrd="1" destOrd="0" presId="urn:microsoft.com/office/officeart/2011/layout/TabList"/>
    <dgm:cxn modelId="{8E4C8C02-648B-44E0-9ABE-A101EECB3589}" type="presParOf" srcId="{3ED671A1-E65C-4A32-B738-4E748934C7D7}" destId="{C4F86E68-842C-482D-BE49-D24EC89AB33A}" srcOrd="2" destOrd="0" presId="urn:microsoft.com/office/officeart/2011/layout/TabList"/>
    <dgm:cxn modelId="{202D7959-441C-4FB7-95BA-689D252E0C7B}" type="presParOf" srcId="{8867318F-6A0A-441E-95C0-384D82075A3B}" destId="{EF18D7FB-38EA-4291-A771-AEC0248C4B63}" srcOrd="1" destOrd="0" presId="urn:microsoft.com/office/officeart/2011/layout/TabList"/>
    <dgm:cxn modelId="{3DE76153-56E4-4D4B-BC76-A7962E861ABA}" type="presParOf" srcId="{8867318F-6A0A-441E-95C0-384D82075A3B}" destId="{73694646-A88A-4E6B-8EBD-051E49839E8E}" srcOrd="2" destOrd="0" presId="urn:microsoft.com/office/officeart/2011/layout/TabList"/>
    <dgm:cxn modelId="{28BC60FF-A256-4DA0-AAEE-81784A125E29}" type="presParOf" srcId="{8867318F-6A0A-441E-95C0-384D82075A3B}" destId="{FFAF021C-7B8D-43D3-BB00-F5612A4E2FE4}" srcOrd="3" destOrd="0" presId="urn:microsoft.com/office/officeart/2011/layout/TabList"/>
    <dgm:cxn modelId="{CCF08E49-F8E6-48C5-BC19-8DF1C0C30170}" type="presParOf" srcId="{FFAF021C-7B8D-43D3-BB00-F5612A4E2FE4}" destId="{5E88F6E7-1826-4E2A-8461-ACE00B075A24}" srcOrd="0" destOrd="0" presId="urn:microsoft.com/office/officeart/2011/layout/TabList"/>
    <dgm:cxn modelId="{E822C99F-E5CC-4C93-81A0-9FC25C9BA441}" type="presParOf" srcId="{FFAF021C-7B8D-43D3-BB00-F5612A4E2FE4}" destId="{5E1DFA89-D0E9-4891-A8A1-2144C392869A}" srcOrd="1" destOrd="0" presId="urn:microsoft.com/office/officeart/2011/layout/TabList"/>
    <dgm:cxn modelId="{9352127D-BDCE-474E-9199-C7A7A91E4DF0}" type="presParOf" srcId="{FFAF021C-7B8D-43D3-BB00-F5612A4E2FE4}" destId="{6281948F-AEB3-461B-8F9F-F3E217852964}" srcOrd="2" destOrd="0" presId="urn:microsoft.com/office/officeart/2011/layout/TabList"/>
    <dgm:cxn modelId="{8A2D1C9C-430B-4FB9-B824-8657AD6738BA}" type="presParOf" srcId="{8867318F-6A0A-441E-95C0-384D82075A3B}" destId="{A868B79E-909B-4EBC-A203-CE567D2F5855}" srcOrd="4" destOrd="0" presId="urn:microsoft.com/office/officeart/2011/layout/TabList"/>
    <dgm:cxn modelId="{B64BF390-CBCA-44B6-B78C-78DF4AA9B931}" type="presParOf" srcId="{8867318F-6A0A-441E-95C0-384D82075A3B}" destId="{214278EB-AD93-478F-905A-828624AEDB44}" srcOrd="5" destOrd="0" presId="urn:microsoft.com/office/officeart/2011/layout/TabList"/>
    <dgm:cxn modelId="{BE3B7FCE-BAE2-408A-A2EA-62B8808F393C}" type="presParOf" srcId="{8867318F-6A0A-441E-95C0-384D82075A3B}" destId="{F9ECD09A-2A34-401D-A25E-CF7E403833CB}" srcOrd="6" destOrd="0" presId="urn:microsoft.com/office/officeart/2011/layout/TabList"/>
    <dgm:cxn modelId="{A183B4EB-8F2B-4464-ADA6-CCC23B7442A7}" type="presParOf" srcId="{F9ECD09A-2A34-401D-A25E-CF7E403833CB}" destId="{8D82B2E8-C5FF-4E9D-868A-0708ACE5C304}" srcOrd="0" destOrd="0" presId="urn:microsoft.com/office/officeart/2011/layout/TabList"/>
    <dgm:cxn modelId="{D14627C7-926C-4989-BA27-76A4C2248069}" type="presParOf" srcId="{F9ECD09A-2A34-401D-A25E-CF7E403833CB}" destId="{CE9251F9-55E2-4FD3-B374-5AFE15A8D53D}" srcOrd="1" destOrd="0" presId="urn:microsoft.com/office/officeart/2011/layout/TabList"/>
    <dgm:cxn modelId="{CCA03208-A17C-4C71-8590-E49D35C9490E}" type="presParOf" srcId="{F9ECD09A-2A34-401D-A25E-CF7E403833CB}" destId="{2B8895C3-4506-485C-A432-0D0D3C65F8F1}" srcOrd="2" destOrd="0" presId="urn:microsoft.com/office/officeart/2011/layout/TabList"/>
    <dgm:cxn modelId="{3B350CC5-3BC5-4AE4-9C51-9CB32EB438A1}" type="presParOf" srcId="{8867318F-6A0A-441E-95C0-384D82075A3B}" destId="{B3E383D2-133E-49DA-85B8-3B7413DE8FA0}"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204CC4-6269-4A4D-AF70-F65EFFBD5884}" type="doc">
      <dgm:prSet loTypeId="urn:microsoft.com/office/officeart/2011/layout/TabList" loCatId="officeonline" qsTypeId="urn:microsoft.com/office/officeart/2005/8/quickstyle/simple1" qsCatId="simple" csTypeId="urn:microsoft.com/office/officeart/2005/8/colors/accent1_2" csCatId="accent1" phldr="1"/>
      <dgm:spPr/>
      <dgm:t>
        <a:bodyPr/>
        <a:lstStyle/>
        <a:p>
          <a:endParaRPr lang="fr-FR"/>
        </a:p>
      </dgm:t>
    </dgm:pt>
    <dgm:pt modelId="{6CC3C960-55CE-4430-8674-35EEE86AB92C}">
      <dgm:prSet phldrT="[Text]"/>
      <dgm:spPr/>
      <dgm:t>
        <a:bodyPr/>
        <a:lstStyle/>
        <a:p>
          <a:r>
            <a:rPr lang="fr-FR" dirty="0"/>
            <a:t>SEMAINES</a:t>
          </a:r>
        </a:p>
      </dgm:t>
    </dgm:pt>
    <dgm:pt modelId="{5ED8644C-DDD9-4865-BBC9-3061CF8E9BC0}" type="parTrans" cxnId="{DF87E60C-E1CD-44D6-A469-91229BD32602}">
      <dgm:prSet/>
      <dgm:spPr/>
      <dgm:t>
        <a:bodyPr/>
        <a:lstStyle/>
        <a:p>
          <a:endParaRPr lang="fr-FR"/>
        </a:p>
      </dgm:t>
    </dgm:pt>
    <dgm:pt modelId="{688E96AE-E123-4D0C-AE59-CFA715F35836}" type="sibTrans" cxnId="{DF87E60C-E1CD-44D6-A469-91229BD32602}">
      <dgm:prSet/>
      <dgm:spPr/>
      <dgm:t>
        <a:bodyPr/>
        <a:lstStyle/>
        <a:p>
          <a:endParaRPr lang="fr-FR"/>
        </a:p>
      </dgm:t>
    </dgm:pt>
    <dgm:pt modelId="{54789F49-B1F8-48C1-9DCD-9396A5FCFBCF}">
      <dgm:prSet phldrT="[Text]"/>
      <dgm:spPr/>
      <dgm:t>
        <a:bodyPr/>
        <a:lstStyle/>
        <a:p>
          <a:r>
            <a:rPr lang="fr-FR" dirty="0"/>
            <a:t>01-02</a:t>
          </a:r>
        </a:p>
      </dgm:t>
    </dgm:pt>
    <dgm:pt modelId="{8A4A84CE-450B-460F-B5C6-738F92106C4C}" type="parTrans" cxnId="{D6AD994F-7160-467B-8997-039882077997}">
      <dgm:prSet/>
      <dgm:spPr/>
      <dgm:t>
        <a:bodyPr/>
        <a:lstStyle/>
        <a:p>
          <a:endParaRPr lang="fr-FR"/>
        </a:p>
      </dgm:t>
    </dgm:pt>
    <dgm:pt modelId="{4E2D8A95-14D1-47A4-9E5E-ECDC2BF70374}" type="sibTrans" cxnId="{D6AD994F-7160-467B-8997-039882077997}">
      <dgm:prSet/>
      <dgm:spPr/>
      <dgm:t>
        <a:bodyPr/>
        <a:lstStyle/>
        <a:p>
          <a:endParaRPr lang="fr-FR"/>
        </a:p>
      </dgm:t>
    </dgm:pt>
    <dgm:pt modelId="{F04144B8-5F7C-46B8-827F-9DFB689FDF86}">
      <dgm:prSet phldrT="[Text]" custT="1"/>
      <dgm:spPr/>
      <dgm:t>
        <a:bodyPr/>
        <a:lstStyle/>
        <a:p>
          <a:r>
            <a:rPr lang="fr-FR" sz="1400" dirty="0"/>
            <a:t>Recherche et documentation</a:t>
          </a:r>
        </a:p>
      </dgm:t>
    </dgm:pt>
    <dgm:pt modelId="{0CA1638E-C662-4B09-A1EB-DF9B38E6F57B}" type="parTrans" cxnId="{822801BD-BBC0-48E4-8717-9CC2C3C0C50A}">
      <dgm:prSet/>
      <dgm:spPr/>
      <dgm:t>
        <a:bodyPr/>
        <a:lstStyle/>
        <a:p>
          <a:endParaRPr lang="fr-FR"/>
        </a:p>
      </dgm:t>
    </dgm:pt>
    <dgm:pt modelId="{13B0F448-6035-40AB-90F4-17081936D6BD}" type="sibTrans" cxnId="{822801BD-BBC0-48E4-8717-9CC2C3C0C50A}">
      <dgm:prSet/>
      <dgm:spPr/>
      <dgm:t>
        <a:bodyPr/>
        <a:lstStyle/>
        <a:p>
          <a:endParaRPr lang="fr-FR"/>
        </a:p>
      </dgm:t>
    </dgm:pt>
    <dgm:pt modelId="{C3723452-B01D-4BE4-930B-67C4CB0D8BF2}">
      <dgm:prSet phldrT="[Text]"/>
      <dgm:spPr/>
      <dgm:t>
        <a:bodyPr/>
        <a:lstStyle/>
        <a:p>
          <a:r>
            <a:rPr lang="fr-FR" dirty="0"/>
            <a:t>SEMAINES</a:t>
          </a:r>
        </a:p>
      </dgm:t>
    </dgm:pt>
    <dgm:pt modelId="{BA35ACD3-E67F-4EA5-9EC0-3814D8922407}" type="parTrans" cxnId="{79E56C6A-F22F-4A35-8A05-091CBED7AA5D}">
      <dgm:prSet/>
      <dgm:spPr/>
      <dgm:t>
        <a:bodyPr/>
        <a:lstStyle/>
        <a:p>
          <a:endParaRPr lang="fr-FR"/>
        </a:p>
      </dgm:t>
    </dgm:pt>
    <dgm:pt modelId="{B6AF922A-7805-4306-AB72-094493E00C3E}" type="sibTrans" cxnId="{79E56C6A-F22F-4A35-8A05-091CBED7AA5D}">
      <dgm:prSet/>
      <dgm:spPr/>
      <dgm:t>
        <a:bodyPr/>
        <a:lstStyle/>
        <a:p>
          <a:endParaRPr lang="fr-FR"/>
        </a:p>
      </dgm:t>
    </dgm:pt>
    <dgm:pt modelId="{F9F23FD5-1539-411D-90FF-F4584205A79E}">
      <dgm:prSet phldrT="[Text]"/>
      <dgm:spPr/>
      <dgm:t>
        <a:bodyPr/>
        <a:lstStyle/>
        <a:p>
          <a:r>
            <a:rPr lang="fr-FR" dirty="0"/>
            <a:t>02-04</a:t>
          </a:r>
        </a:p>
      </dgm:t>
    </dgm:pt>
    <dgm:pt modelId="{6DAA0773-3811-4E9C-A105-2F9E4B1D0FCE}" type="parTrans" cxnId="{F00D0C5C-F5AE-4A57-93E0-C73A90621F96}">
      <dgm:prSet/>
      <dgm:spPr/>
      <dgm:t>
        <a:bodyPr/>
        <a:lstStyle/>
        <a:p>
          <a:endParaRPr lang="fr-FR"/>
        </a:p>
      </dgm:t>
    </dgm:pt>
    <dgm:pt modelId="{00CBF3D2-029C-44A1-99F2-AC01761A7866}" type="sibTrans" cxnId="{F00D0C5C-F5AE-4A57-93E0-C73A90621F96}">
      <dgm:prSet/>
      <dgm:spPr/>
      <dgm:t>
        <a:bodyPr/>
        <a:lstStyle/>
        <a:p>
          <a:endParaRPr lang="fr-FR"/>
        </a:p>
      </dgm:t>
    </dgm:pt>
    <dgm:pt modelId="{994F6684-18C3-40EA-8298-A2D6A7CDBCDD}">
      <dgm:prSet phldrT="[Text]" custT="1"/>
      <dgm:spPr/>
      <dgm:t>
        <a:bodyPr/>
        <a:lstStyle/>
        <a:p>
          <a:r>
            <a:rPr lang="fr-FR" sz="1400" dirty="0"/>
            <a:t>Conception générale  &amp; diagramme de classes </a:t>
          </a:r>
        </a:p>
      </dgm:t>
    </dgm:pt>
    <dgm:pt modelId="{CF0037C4-39BD-47C6-A105-E7C7FDF68751}" type="parTrans" cxnId="{D2E39AC2-55A8-43C2-BB45-FED1A4C87249}">
      <dgm:prSet/>
      <dgm:spPr/>
      <dgm:t>
        <a:bodyPr/>
        <a:lstStyle/>
        <a:p>
          <a:endParaRPr lang="fr-FR"/>
        </a:p>
      </dgm:t>
    </dgm:pt>
    <dgm:pt modelId="{C1E584EA-EAE9-4C0A-B676-FBC55B3EB259}" type="sibTrans" cxnId="{D2E39AC2-55A8-43C2-BB45-FED1A4C87249}">
      <dgm:prSet/>
      <dgm:spPr/>
      <dgm:t>
        <a:bodyPr/>
        <a:lstStyle/>
        <a:p>
          <a:endParaRPr lang="fr-FR"/>
        </a:p>
      </dgm:t>
    </dgm:pt>
    <dgm:pt modelId="{4B204BD4-BB76-43C1-9E6E-8B871B04EB99}">
      <dgm:prSet phldrT="[Text]"/>
      <dgm:spPr/>
      <dgm:t>
        <a:bodyPr/>
        <a:lstStyle/>
        <a:p>
          <a:r>
            <a:rPr lang="fr-FR" dirty="0"/>
            <a:t>SEMAINES</a:t>
          </a:r>
        </a:p>
      </dgm:t>
    </dgm:pt>
    <dgm:pt modelId="{FDBD904F-88AC-4798-9F34-9BDC8C0314A5}" type="parTrans" cxnId="{6DBFD66B-8463-4F71-9E4A-B6596C8D3AAB}">
      <dgm:prSet/>
      <dgm:spPr/>
      <dgm:t>
        <a:bodyPr/>
        <a:lstStyle/>
        <a:p>
          <a:endParaRPr lang="fr-FR"/>
        </a:p>
      </dgm:t>
    </dgm:pt>
    <dgm:pt modelId="{D444D997-5D32-409D-8810-01BBC47CB6E5}" type="sibTrans" cxnId="{6DBFD66B-8463-4F71-9E4A-B6596C8D3AAB}">
      <dgm:prSet/>
      <dgm:spPr/>
      <dgm:t>
        <a:bodyPr/>
        <a:lstStyle/>
        <a:p>
          <a:endParaRPr lang="fr-FR"/>
        </a:p>
      </dgm:t>
    </dgm:pt>
    <dgm:pt modelId="{4737D4DC-9365-479A-81EB-7670AC90CB74}">
      <dgm:prSet phldrT="[Text]"/>
      <dgm:spPr/>
      <dgm:t>
        <a:bodyPr/>
        <a:lstStyle/>
        <a:p>
          <a:r>
            <a:rPr lang="fr-FR" dirty="0"/>
            <a:t>04-06</a:t>
          </a:r>
        </a:p>
      </dgm:t>
    </dgm:pt>
    <dgm:pt modelId="{B6F8CEA8-D25E-4A62-B279-7474905C39FF}" type="parTrans" cxnId="{CB8FE6F3-5EAE-4141-A91E-A7C75AB31371}">
      <dgm:prSet/>
      <dgm:spPr/>
      <dgm:t>
        <a:bodyPr/>
        <a:lstStyle/>
        <a:p>
          <a:endParaRPr lang="fr-FR"/>
        </a:p>
      </dgm:t>
    </dgm:pt>
    <dgm:pt modelId="{868EED8D-D2AA-4A99-B3F6-1BD8392F09BF}" type="sibTrans" cxnId="{CB8FE6F3-5EAE-4141-A91E-A7C75AB31371}">
      <dgm:prSet/>
      <dgm:spPr/>
      <dgm:t>
        <a:bodyPr/>
        <a:lstStyle/>
        <a:p>
          <a:endParaRPr lang="fr-FR"/>
        </a:p>
      </dgm:t>
    </dgm:pt>
    <dgm:pt modelId="{60484D7D-1AA2-4B3D-9E70-6CB4B6354C74}">
      <dgm:prSet phldrT="[Text]" custT="1"/>
      <dgm:spPr/>
      <dgm:t>
        <a:bodyPr/>
        <a:lstStyle/>
        <a:p>
          <a:r>
            <a:rPr lang="fr-FR" sz="1400" dirty="0"/>
            <a:t>Implémentation des méthodes et des classe</a:t>
          </a:r>
        </a:p>
      </dgm:t>
    </dgm:pt>
    <dgm:pt modelId="{A19C5E55-B46A-418F-BD1A-5F7F65B9D2AD}" type="parTrans" cxnId="{E1FE0FED-991A-4BBD-BE8D-9680EB979419}">
      <dgm:prSet/>
      <dgm:spPr/>
      <dgm:t>
        <a:bodyPr/>
        <a:lstStyle/>
        <a:p>
          <a:endParaRPr lang="fr-FR"/>
        </a:p>
      </dgm:t>
    </dgm:pt>
    <dgm:pt modelId="{7042E69E-0070-42FD-A06E-E924E1AE9BFC}" type="sibTrans" cxnId="{E1FE0FED-991A-4BBD-BE8D-9680EB979419}">
      <dgm:prSet/>
      <dgm:spPr/>
      <dgm:t>
        <a:bodyPr/>
        <a:lstStyle/>
        <a:p>
          <a:endParaRPr lang="fr-FR"/>
        </a:p>
      </dgm:t>
    </dgm:pt>
    <dgm:pt modelId="{F5E8C939-275C-4917-A279-B54590D1E4AA}">
      <dgm:prSet phldrT="[Text]" custT="1"/>
      <dgm:spPr/>
      <dgm:t>
        <a:bodyPr/>
        <a:lstStyle/>
        <a:p>
          <a:r>
            <a:rPr lang="fr-FR" sz="1400" dirty="0"/>
            <a:t>Méthodes &amp; attributs : locales et globales</a:t>
          </a:r>
        </a:p>
      </dgm:t>
    </dgm:pt>
    <dgm:pt modelId="{7D9D1B3A-11A5-409D-BB30-312B007BC707}" type="parTrans" cxnId="{57E31A12-A6CA-490E-9BEB-D633408F55E6}">
      <dgm:prSet/>
      <dgm:spPr/>
      <dgm:t>
        <a:bodyPr/>
        <a:lstStyle/>
        <a:p>
          <a:endParaRPr lang="fr-FR"/>
        </a:p>
      </dgm:t>
    </dgm:pt>
    <dgm:pt modelId="{DC06D226-EDA9-44BF-AEC3-AC55EC081187}" type="sibTrans" cxnId="{57E31A12-A6CA-490E-9BEB-D633408F55E6}">
      <dgm:prSet/>
      <dgm:spPr/>
      <dgm:t>
        <a:bodyPr/>
        <a:lstStyle/>
        <a:p>
          <a:endParaRPr lang="fr-FR"/>
        </a:p>
      </dgm:t>
    </dgm:pt>
    <dgm:pt modelId="{42B64A43-6D55-4B0C-BB65-FCC53CEB7FD1}">
      <dgm:prSet phldrT="[Text]" custT="1"/>
      <dgm:spPr/>
      <dgm:t>
        <a:bodyPr/>
        <a:lstStyle/>
        <a:p>
          <a:r>
            <a:rPr lang="fr-FR" sz="1400" dirty="0"/>
            <a:t>Mise en place du code générales </a:t>
          </a:r>
        </a:p>
      </dgm:t>
    </dgm:pt>
    <dgm:pt modelId="{0BDC96A4-8D93-4D0D-BFD8-DC58831DE400}" type="parTrans" cxnId="{D3135026-B5F7-4D3C-9FC1-4067EF68AEEF}">
      <dgm:prSet/>
      <dgm:spPr/>
      <dgm:t>
        <a:bodyPr/>
        <a:lstStyle/>
        <a:p>
          <a:endParaRPr lang="fr-FR"/>
        </a:p>
      </dgm:t>
    </dgm:pt>
    <dgm:pt modelId="{095B738B-746B-49F4-9C85-DE86FCC108C5}" type="sibTrans" cxnId="{D3135026-B5F7-4D3C-9FC1-4067EF68AEEF}">
      <dgm:prSet/>
      <dgm:spPr/>
      <dgm:t>
        <a:bodyPr/>
        <a:lstStyle/>
        <a:p>
          <a:endParaRPr lang="fr-FR"/>
        </a:p>
      </dgm:t>
    </dgm:pt>
    <dgm:pt modelId="{4CF29632-8C8A-43B1-94E3-29466B9CA692}">
      <dgm:prSet phldrT="[Text]"/>
      <dgm:spPr/>
      <dgm:t>
        <a:bodyPr/>
        <a:lstStyle/>
        <a:p>
          <a:endParaRPr lang="fr-FR" sz="1000" dirty="0"/>
        </a:p>
      </dgm:t>
    </dgm:pt>
    <dgm:pt modelId="{C35EA9C0-DD85-4A94-8D46-9DB97418EFE5}" type="sibTrans" cxnId="{7A144871-119D-4A1C-9338-6CF61D08EB24}">
      <dgm:prSet/>
      <dgm:spPr/>
      <dgm:t>
        <a:bodyPr/>
        <a:lstStyle/>
        <a:p>
          <a:endParaRPr lang="fr-FR"/>
        </a:p>
      </dgm:t>
    </dgm:pt>
    <dgm:pt modelId="{9531FE99-3C31-407F-B41E-02E96181C122}" type="parTrans" cxnId="{7A144871-119D-4A1C-9338-6CF61D08EB24}">
      <dgm:prSet/>
      <dgm:spPr/>
      <dgm:t>
        <a:bodyPr/>
        <a:lstStyle/>
        <a:p>
          <a:endParaRPr lang="fr-FR"/>
        </a:p>
      </dgm:t>
    </dgm:pt>
    <dgm:pt modelId="{0C2FC8C0-11AD-4559-A8D0-7A29401ED34E}" type="pres">
      <dgm:prSet presAssocID="{2B204CC4-6269-4A4D-AF70-F65EFFBD5884}" presName="Name0" presStyleCnt="0">
        <dgm:presLayoutVars>
          <dgm:chMax/>
          <dgm:chPref val="3"/>
          <dgm:dir/>
          <dgm:animOne val="branch"/>
          <dgm:animLvl val="lvl"/>
        </dgm:presLayoutVars>
      </dgm:prSet>
      <dgm:spPr/>
    </dgm:pt>
    <dgm:pt modelId="{64E5CD94-92DF-4626-82BB-2A64CE35104E}" type="pres">
      <dgm:prSet presAssocID="{6CC3C960-55CE-4430-8674-35EEE86AB92C}" presName="composite" presStyleCnt="0"/>
      <dgm:spPr/>
    </dgm:pt>
    <dgm:pt modelId="{6BD6B23A-6D5E-4F99-B5F3-E8A381605176}" type="pres">
      <dgm:prSet presAssocID="{6CC3C960-55CE-4430-8674-35EEE86AB92C}" presName="FirstChild" presStyleLbl="revTx" presStyleIdx="0" presStyleCnt="6">
        <dgm:presLayoutVars>
          <dgm:chMax val="0"/>
          <dgm:chPref val="0"/>
          <dgm:bulletEnabled val="1"/>
        </dgm:presLayoutVars>
      </dgm:prSet>
      <dgm:spPr/>
    </dgm:pt>
    <dgm:pt modelId="{3BCC89BF-C3B9-4C0E-A2F8-4FA830999E2A}" type="pres">
      <dgm:prSet presAssocID="{6CC3C960-55CE-4430-8674-35EEE86AB92C}" presName="Parent" presStyleLbl="alignNode1" presStyleIdx="0" presStyleCnt="3" custLinFactNeighborX="0">
        <dgm:presLayoutVars>
          <dgm:chMax val="3"/>
          <dgm:chPref val="3"/>
          <dgm:bulletEnabled val="1"/>
        </dgm:presLayoutVars>
      </dgm:prSet>
      <dgm:spPr/>
    </dgm:pt>
    <dgm:pt modelId="{9CA98EAB-9A24-43D7-A2A9-E04672A434F1}" type="pres">
      <dgm:prSet presAssocID="{6CC3C960-55CE-4430-8674-35EEE86AB92C}" presName="Accent" presStyleLbl="parChTrans1D1" presStyleIdx="0" presStyleCnt="3"/>
      <dgm:spPr/>
    </dgm:pt>
    <dgm:pt modelId="{7825CC22-613B-40DB-81A3-601621C61219}" type="pres">
      <dgm:prSet presAssocID="{6CC3C960-55CE-4430-8674-35EEE86AB92C}" presName="Child" presStyleLbl="revTx" presStyleIdx="1" presStyleCnt="6">
        <dgm:presLayoutVars>
          <dgm:chMax val="0"/>
          <dgm:chPref val="0"/>
          <dgm:bulletEnabled val="1"/>
        </dgm:presLayoutVars>
      </dgm:prSet>
      <dgm:spPr/>
    </dgm:pt>
    <dgm:pt modelId="{ABF364E4-ED4E-43A8-AB27-2D6BF5F76D4C}" type="pres">
      <dgm:prSet presAssocID="{688E96AE-E123-4D0C-AE59-CFA715F35836}" presName="sibTrans" presStyleCnt="0"/>
      <dgm:spPr/>
    </dgm:pt>
    <dgm:pt modelId="{F274AE34-29D2-499E-9D26-C60CA98CCE74}" type="pres">
      <dgm:prSet presAssocID="{C3723452-B01D-4BE4-930B-67C4CB0D8BF2}" presName="composite" presStyleCnt="0"/>
      <dgm:spPr/>
    </dgm:pt>
    <dgm:pt modelId="{F5CFDAD8-90AE-4559-91B1-FC3603FE9745}" type="pres">
      <dgm:prSet presAssocID="{C3723452-B01D-4BE4-930B-67C4CB0D8BF2}" presName="FirstChild" presStyleLbl="revTx" presStyleIdx="2" presStyleCnt="6">
        <dgm:presLayoutVars>
          <dgm:chMax val="0"/>
          <dgm:chPref val="0"/>
          <dgm:bulletEnabled val="1"/>
        </dgm:presLayoutVars>
      </dgm:prSet>
      <dgm:spPr/>
    </dgm:pt>
    <dgm:pt modelId="{9B9A67F8-ED31-441A-95B7-7AD77668C342}" type="pres">
      <dgm:prSet presAssocID="{C3723452-B01D-4BE4-930B-67C4CB0D8BF2}" presName="Parent" presStyleLbl="alignNode1" presStyleIdx="1" presStyleCnt="3">
        <dgm:presLayoutVars>
          <dgm:chMax val="3"/>
          <dgm:chPref val="3"/>
          <dgm:bulletEnabled val="1"/>
        </dgm:presLayoutVars>
      </dgm:prSet>
      <dgm:spPr/>
    </dgm:pt>
    <dgm:pt modelId="{1A693139-CFDA-4CDF-AE3A-3FD83C09639F}" type="pres">
      <dgm:prSet presAssocID="{C3723452-B01D-4BE4-930B-67C4CB0D8BF2}" presName="Accent" presStyleLbl="parChTrans1D1" presStyleIdx="1" presStyleCnt="3"/>
      <dgm:spPr/>
    </dgm:pt>
    <dgm:pt modelId="{3ADF5690-1786-41BF-B4F8-7153C143BAE9}" type="pres">
      <dgm:prSet presAssocID="{C3723452-B01D-4BE4-930B-67C4CB0D8BF2}" presName="Child" presStyleLbl="revTx" presStyleIdx="3" presStyleCnt="6">
        <dgm:presLayoutVars>
          <dgm:chMax val="0"/>
          <dgm:chPref val="0"/>
          <dgm:bulletEnabled val="1"/>
        </dgm:presLayoutVars>
      </dgm:prSet>
      <dgm:spPr/>
    </dgm:pt>
    <dgm:pt modelId="{69E988B5-CEB9-4B08-A62E-96F2BA787E5C}" type="pres">
      <dgm:prSet presAssocID="{B6AF922A-7805-4306-AB72-094493E00C3E}" presName="sibTrans" presStyleCnt="0"/>
      <dgm:spPr/>
    </dgm:pt>
    <dgm:pt modelId="{191FEC99-9160-44F4-8C46-BAB387183590}" type="pres">
      <dgm:prSet presAssocID="{4B204BD4-BB76-43C1-9E6E-8B871B04EB99}" presName="composite" presStyleCnt="0"/>
      <dgm:spPr/>
    </dgm:pt>
    <dgm:pt modelId="{D14A70F6-6012-414F-AB7F-D6BD3EF8E7B5}" type="pres">
      <dgm:prSet presAssocID="{4B204BD4-BB76-43C1-9E6E-8B871B04EB99}" presName="FirstChild" presStyleLbl="revTx" presStyleIdx="4" presStyleCnt="6">
        <dgm:presLayoutVars>
          <dgm:chMax val="0"/>
          <dgm:chPref val="0"/>
          <dgm:bulletEnabled val="1"/>
        </dgm:presLayoutVars>
      </dgm:prSet>
      <dgm:spPr/>
    </dgm:pt>
    <dgm:pt modelId="{9348FB76-2873-429D-9680-8009BB1A6E4C}" type="pres">
      <dgm:prSet presAssocID="{4B204BD4-BB76-43C1-9E6E-8B871B04EB99}" presName="Parent" presStyleLbl="alignNode1" presStyleIdx="2" presStyleCnt="3">
        <dgm:presLayoutVars>
          <dgm:chMax val="3"/>
          <dgm:chPref val="3"/>
          <dgm:bulletEnabled val="1"/>
        </dgm:presLayoutVars>
      </dgm:prSet>
      <dgm:spPr/>
    </dgm:pt>
    <dgm:pt modelId="{39AD20F6-F23E-4790-9E17-C228F9D01A7E}" type="pres">
      <dgm:prSet presAssocID="{4B204BD4-BB76-43C1-9E6E-8B871B04EB99}" presName="Accent" presStyleLbl="parChTrans1D1" presStyleIdx="2" presStyleCnt="3"/>
      <dgm:spPr/>
    </dgm:pt>
    <dgm:pt modelId="{CA2EF272-02AD-4912-A509-CC52E3B06B10}" type="pres">
      <dgm:prSet presAssocID="{4B204BD4-BB76-43C1-9E6E-8B871B04EB99}" presName="Child" presStyleLbl="revTx" presStyleIdx="5" presStyleCnt="6">
        <dgm:presLayoutVars>
          <dgm:chMax val="0"/>
          <dgm:chPref val="0"/>
          <dgm:bulletEnabled val="1"/>
        </dgm:presLayoutVars>
      </dgm:prSet>
      <dgm:spPr/>
    </dgm:pt>
  </dgm:ptLst>
  <dgm:cxnLst>
    <dgm:cxn modelId="{B3C64506-797F-4751-B6B2-65129F5653A5}" type="presOf" srcId="{F9F23FD5-1539-411D-90FF-F4584205A79E}" destId="{F5CFDAD8-90AE-4559-91B1-FC3603FE9745}" srcOrd="0" destOrd="0" presId="urn:microsoft.com/office/officeart/2011/layout/TabList"/>
    <dgm:cxn modelId="{A7998E07-8927-4954-99F4-2892711E4EA9}" type="presOf" srcId="{4737D4DC-9365-479A-81EB-7670AC90CB74}" destId="{D14A70F6-6012-414F-AB7F-D6BD3EF8E7B5}" srcOrd="0" destOrd="0" presId="urn:microsoft.com/office/officeart/2011/layout/TabList"/>
    <dgm:cxn modelId="{A98E610B-4300-4C61-AFC1-337C57AD2243}" type="presOf" srcId="{60484D7D-1AA2-4B3D-9E70-6CB4B6354C74}" destId="{CA2EF272-02AD-4912-A509-CC52E3B06B10}" srcOrd="0" destOrd="0" presId="urn:microsoft.com/office/officeart/2011/layout/TabList"/>
    <dgm:cxn modelId="{DF87E60C-E1CD-44D6-A469-91229BD32602}" srcId="{2B204CC4-6269-4A4D-AF70-F65EFFBD5884}" destId="{6CC3C960-55CE-4430-8674-35EEE86AB92C}" srcOrd="0" destOrd="0" parTransId="{5ED8644C-DDD9-4865-BBC9-3061CF8E9BC0}" sibTransId="{688E96AE-E123-4D0C-AE59-CFA715F35836}"/>
    <dgm:cxn modelId="{57E31A12-A6CA-490E-9BEB-D633408F55E6}" srcId="{C3723452-B01D-4BE4-930B-67C4CB0D8BF2}" destId="{F5E8C939-275C-4917-A279-B54590D1E4AA}" srcOrd="2" destOrd="0" parTransId="{7D9D1B3A-11A5-409D-BB30-312B007BC707}" sibTransId="{DC06D226-EDA9-44BF-AEC3-AC55EC081187}"/>
    <dgm:cxn modelId="{0C68591A-625D-435B-820B-4ADD5B4AE1CE}" type="presOf" srcId="{6CC3C960-55CE-4430-8674-35EEE86AB92C}" destId="{3BCC89BF-C3B9-4C0E-A2F8-4FA830999E2A}" srcOrd="0" destOrd="0" presId="urn:microsoft.com/office/officeart/2011/layout/TabList"/>
    <dgm:cxn modelId="{A5394325-E2F6-4001-A08A-4D1BFE893A57}" type="presOf" srcId="{54789F49-B1F8-48C1-9DCD-9396A5FCFBCF}" destId="{6BD6B23A-6D5E-4F99-B5F3-E8A381605176}" srcOrd="0" destOrd="0" presId="urn:microsoft.com/office/officeart/2011/layout/TabList"/>
    <dgm:cxn modelId="{D3135026-B5F7-4D3C-9FC1-4067EF68AEEF}" srcId="{4B204BD4-BB76-43C1-9E6E-8B871B04EB99}" destId="{42B64A43-6D55-4B0C-BB65-FCC53CEB7FD1}" srcOrd="2" destOrd="0" parTransId="{0BDC96A4-8D93-4D0D-BFD8-DC58831DE400}" sibTransId="{095B738B-746B-49F4-9C85-DE86FCC108C5}"/>
    <dgm:cxn modelId="{6B5C0028-4F3C-4532-93D5-DA3EE1189863}" type="presOf" srcId="{C3723452-B01D-4BE4-930B-67C4CB0D8BF2}" destId="{9B9A67F8-ED31-441A-95B7-7AD77668C342}" srcOrd="0" destOrd="0" presId="urn:microsoft.com/office/officeart/2011/layout/TabList"/>
    <dgm:cxn modelId="{D0CA1635-3041-4411-9E27-284B54A677C1}" type="presOf" srcId="{2B204CC4-6269-4A4D-AF70-F65EFFBD5884}" destId="{0C2FC8C0-11AD-4559-A8D0-7A29401ED34E}" srcOrd="0" destOrd="0" presId="urn:microsoft.com/office/officeart/2011/layout/TabList"/>
    <dgm:cxn modelId="{F00D0C5C-F5AE-4A57-93E0-C73A90621F96}" srcId="{C3723452-B01D-4BE4-930B-67C4CB0D8BF2}" destId="{F9F23FD5-1539-411D-90FF-F4584205A79E}" srcOrd="0" destOrd="0" parTransId="{6DAA0773-3811-4E9C-A105-2F9E4B1D0FCE}" sibTransId="{00CBF3D2-029C-44A1-99F2-AC01761A7866}"/>
    <dgm:cxn modelId="{79E56C6A-F22F-4A35-8A05-091CBED7AA5D}" srcId="{2B204CC4-6269-4A4D-AF70-F65EFFBD5884}" destId="{C3723452-B01D-4BE4-930B-67C4CB0D8BF2}" srcOrd="1" destOrd="0" parTransId="{BA35ACD3-E67F-4EA5-9EC0-3814D8922407}" sibTransId="{B6AF922A-7805-4306-AB72-094493E00C3E}"/>
    <dgm:cxn modelId="{6DBFD66B-8463-4F71-9E4A-B6596C8D3AAB}" srcId="{2B204CC4-6269-4A4D-AF70-F65EFFBD5884}" destId="{4B204BD4-BB76-43C1-9E6E-8B871B04EB99}" srcOrd="2" destOrd="0" parTransId="{FDBD904F-88AC-4798-9F34-9BDC8C0314A5}" sibTransId="{D444D997-5D32-409D-8810-01BBC47CB6E5}"/>
    <dgm:cxn modelId="{D6AD994F-7160-467B-8997-039882077997}" srcId="{6CC3C960-55CE-4430-8674-35EEE86AB92C}" destId="{54789F49-B1F8-48C1-9DCD-9396A5FCFBCF}" srcOrd="0" destOrd="0" parTransId="{8A4A84CE-450B-460F-B5C6-738F92106C4C}" sibTransId="{4E2D8A95-14D1-47A4-9E5E-ECDC2BF70374}"/>
    <dgm:cxn modelId="{7A144871-119D-4A1C-9338-6CF61D08EB24}" srcId="{6CC3C960-55CE-4430-8674-35EEE86AB92C}" destId="{4CF29632-8C8A-43B1-94E3-29466B9CA692}" srcOrd="1" destOrd="0" parTransId="{9531FE99-3C31-407F-B41E-02E96181C122}" sibTransId="{C35EA9C0-DD85-4A94-8D46-9DB97418EFE5}"/>
    <dgm:cxn modelId="{14B9A090-BF92-413B-B108-E4FE5CB2821C}" type="presOf" srcId="{4CF29632-8C8A-43B1-94E3-29466B9CA692}" destId="{7825CC22-613B-40DB-81A3-601621C61219}" srcOrd="0" destOrd="0" presId="urn:microsoft.com/office/officeart/2011/layout/TabList"/>
    <dgm:cxn modelId="{76F58E9D-AE0B-4E07-9CB2-9BF5299E6BC6}" type="presOf" srcId="{4B204BD4-BB76-43C1-9E6E-8B871B04EB99}" destId="{9348FB76-2873-429D-9680-8009BB1A6E4C}" srcOrd="0" destOrd="0" presId="urn:microsoft.com/office/officeart/2011/layout/TabList"/>
    <dgm:cxn modelId="{C57327A2-B888-4B74-BB54-5F11B9606212}" type="presOf" srcId="{42B64A43-6D55-4B0C-BB65-FCC53CEB7FD1}" destId="{CA2EF272-02AD-4912-A509-CC52E3B06B10}" srcOrd="0" destOrd="1" presId="urn:microsoft.com/office/officeart/2011/layout/TabList"/>
    <dgm:cxn modelId="{562CCBB2-A763-4E64-940D-B3FA3950ECC5}" type="presOf" srcId="{F5E8C939-275C-4917-A279-B54590D1E4AA}" destId="{3ADF5690-1786-41BF-B4F8-7153C143BAE9}" srcOrd="0" destOrd="1" presId="urn:microsoft.com/office/officeart/2011/layout/TabList"/>
    <dgm:cxn modelId="{822801BD-BBC0-48E4-8717-9CC2C3C0C50A}" srcId="{6CC3C960-55CE-4430-8674-35EEE86AB92C}" destId="{F04144B8-5F7C-46B8-827F-9DFB689FDF86}" srcOrd="2" destOrd="0" parTransId="{0CA1638E-C662-4B09-A1EB-DF9B38E6F57B}" sibTransId="{13B0F448-6035-40AB-90F4-17081936D6BD}"/>
    <dgm:cxn modelId="{D2E39AC2-55A8-43C2-BB45-FED1A4C87249}" srcId="{C3723452-B01D-4BE4-930B-67C4CB0D8BF2}" destId="{994F6684-18C3-40EA-8298-A2D6A7CDBCDD}" srcOrd="1" destOrd="0" parTransId="{CF0037C4-39BD-47C6-A105-E7C7FDF68751}" sibTransId="{C1E584EA-EAE9-4C0A-B676-FBC55B3EB259}"/>
    <dgm:cxn modelId="{6B1C80D6-A817-4E2E-8B60-33D52268DEB6}" type="presOf" srcId="{994F6684-18C3-40EA-8298-A2D6A7CDBCDD}" destId="{3ADF5690-1786-41BF-B4F8-7153C143BAE9}" srcOrd="0" destOrd="0" presId="urn:microsoft.com/office/officeart/2011/layout/TabList"/>
    <dgm:cxn modelId="{B8FFB5EB-ED91-4385-8CE4-C5193AD0672C}" type="presOf" srcId="{F04144B8-5F7C-46B8-827F-9DFB689FDF86}" destId="{7825CC22-613B-40DB-81A3-601621C61219}" srcOrd="0" destOrd="1" presId="urn:microsoft.com/office/officeart/2011/layout/TabList"/>
    <dgm:cxn modelId="{E1FE0FED-991A-4BBD-BE8D-9680EB979419}" srcId="{4B204BD4-BB76-43C1-9E6E-8B871B04EB99}" destId="{60484D7D-1AA2-4B3D-9E70-6CB4B6354C74}" srcOrd="1" destOrd="0" parTransId="{A19C5E55-B46A-418F-BD1A-5F7F65B9D2AD}" sibTransId="{7042E69E-0070-42FD-A06E-E924E1AE9BFC}"/>
    <dgm:cxn modelId="{CB8FE6F3-5EAE-4141-A91E-A7C75AB31371}" srcId="{4B204BD4-BB76-43C1-9E6E-8B871B04EB99}" destId="{4737D4DC-9365-479A-81EB-7670AC90CB74}" srcOrd="0" destOrd="0" parTransId="{B6F8CEA8-D25E-4A62-B279-7474905C39FF}" sibTransId="{868EED8D-D2AA-4A99-B3F6-1BD8392F09BF}"/>
    <dgm:cxn modelId="{533F0C38-CCE2-4279-A431-9FEB9FCA9FCA}" type="presParOf" srcId="{0C2FC8C0-11AD-4559-A8D0-7A29401ED34E}" destId="{64E5CD94-92DF-4626-82BB-2A64CE35104E}" srcOrd="0" destOrd="0" presId="urn:microsoft.com/office/officeart/2011/layout/TabList"/>
    <dgm:cxn modelId="{C864AC26-3ED7-46B4-A6D9-6A0A2760660D}" type="presParOf" srcId="{64E5CD94-92DF-4626-82BB-2A64CE35104E}" destId="{6BD6B23A-6D5E-4F99-B5F3-E8A381605176}" srcOrd="0" destOrd="0" presId="urn:microsoft.com/office/officeart/2011/layout/TabList"/>
    <dgm:cxn modelId="{1DE5A28F-EC38-4F83-9466-C00633EC4B11}" type="presParOf" srcId="{64E5CD94-92DF-4626-82BB-2A64CE35104E}" destId="{3BCC89BF-C3B9-4C0E-A2F8-4FA830999E2A}" srcOrd="1" destOrd="0" presId="urn:microsoft.com/office/officeart/2011/layout/TabList"/>
    <dgm:cxn modelId="{1DD77D30-0D5F-4BB9-8F92-402030783235}" type="presParOf" srcId="{64E5CD94-92DF-4626-82BB-2A64CE35104E}" destId="{9CA98EAB-9A24-43D7-A2A9-E04672A434F1}" srcOrd="2" destOrd="0" presId="urn:microsoft.com/office/officeart/2011/layout/TabList"/>
    <dgm:cxn modelId="{037288D5-165F-45FC-B34F-47B7CAF79B8D}" type="presParOf" srcId="{0C2FC8C0-11AD-4559-A8D0-7A29401ED34E}" destId="{7825CC22-613B-40DB-81A3-601621C61219}" srcOrd="1" destOrd="0" presId="urn:microsoft.com/office/officeart/2011/layout/TabList"/>
    <dgm:cxn modelId="{BDB00F9F-3C56-4754-A9DD-EF7198185ECB}" type="presParOf" srcId="{0C2FC8C0-11AD-4559-A8D0-7A29401ED34E}" destId="{ABF364E4-ED4E-43A8-AB27-2D6BF5F76D4C}" srcOrd="2" destOrd="0" presId="urn:microsoft.com/office/officeart/2011/layout/TabList"/>
    <dgm:cxn modelId="{41CE722C-13F8-47A5-91EE-328EEC4DD2BE}" type="presParOf" srcId="{0C2FC8C0-11AD-4559-A8D0-7A29401ED34E}" destId="{F274AE34-29D2-499E-9D26-C60CA98CCE74}" srcOrd="3" destOrd="0" presId="urn:microsoft.com/office/officeart/2011/layout/TabList"/>
    <dgm:cxn modelId="{F8E4DF44-3898-42C7-8F3E-40B6D62E9C9A}" type="presParOf" srcId="{F274AE34-29D2-499E-9D26-C60CA98CCE74}" destId="{F5CFDAD8-90AE-4559-91B1-FC3603FE9745}" srcOrd="0" destOrd="0" presId="urn:microsoft.com/office/officeart/2011/layout/TabList"/>
    <dgm:cxn modelId="{19963359-CB13-4410-B8EA-B4E428D2D2DA}" type="presParOf" srcId="{F274AE34-29D2-499E-9D26-C60CA98CCE74}" destId="{9B9A67F8-ED31-441A-95B7-7AD77668C342}" srcOrd="1" destOrd="0" presId="urn:microsoft.com/office/officeart/2011/layout/TabList"/>
    <dgm:cxn modelId="{48F06F9F-1723-4104-ADD6-0A21E0FA1066}" type="presParOf" srcId="{F274AE34-29D2-499E-9D26-C60CA98CCE74}" destId="{1A693139-CFDA-4CDF-AE3A-3FD83C09639F}" srcOrd="2" destOrd="0" presId="urn:microsoft.com/office/officeart/2011/layout/TabList"/>
    <dgm:cxn modelId="{C3C5F062-7C89-414D-B5A7-6510878C056E}" type="presParOf" srcId="{0C2FC8C0-11AD-4559-A8D0-7A29401ED34E}" destId="{3ADF5690-1786-41BF-B4F8-7153C143BAE9}" srcOrd="4" destOrd="0" presId="urn:microsoft.com/office/officeart/2011/layout/TabList"/>
    <dgm:cxn modelId="{248A04E5-B0CB-4F6C-912F-444693706F37}" type="presParOf" srcId="{0C2FC8C0-11AD-4559-A8D0-7A29401ED34E}" destId="{69E988B5-CEB9-4B08-A62E-96F2BA787E5C}" srcOrd="5" destOrd="0" presId="urn:microsoft.com/office/officeart/2011/layout/TabList"/>
    <dgm:cxn modelId="{7B526F6A-A218-49D6-95DD-AC22B10FEB20}" type="presParOf" srcId="{0C2FC8C0-11AD-4559-A8D0-7A29401ED34E}" destId="{191FEC99-9160-44F4-8C46-BAB387183590}" srcOrd="6" destOrd="0" presId="urn:microsoft.com/office/officeart/2011/layout/TabList"/>
    <dgm:cxn modelId="{416BF45A-E436-4DAD-B559-EA0BDD787C3E}" type="presParOf" srcId="{191FEC99-9160-44F4-8C46-BAB387183590}" destId="{D14A70F6-6012-414F-AB7F-D6BD3EF8E7B5}" srcOrd="0" destOrd="0" presId="urn:microsoft.com/office/officeart/2011/layout/TabList"/>
    <dgm:cxn modelId="{23D82073-0B78-4F81-870B-52C2ABA27E6E}" type="presParOf" srcId="{191FEC99-9160-44F4-8C46-BAB387183590}" destId="{9348FB76-2873-429D-9680-8009BB1A6E4C}" srcOrd="1" destOrd="0" presId="urn:microsoft.com/office/officeart/2011/layout/TabList"/>
    <dgm:cxn modelId="{97CC7404-6309-47B4-941C-D737378B97E1}" type="presParOf" srcId="{191FEC99-9160-44F4-8C46-BAB387183590}" destId="{39AD20F6-F23E-4790-9E17-C228F9D01A7E}" srcOrd="2" destOrd="0" presId="urn:microsoft.com/office/officeart/2011/layout/TabList"/>
    <dgm:cxn modelId="{361BD741-AD3F-4225-AF6E-DEDF239A6230}" type="presParOf" srcId="{0C2FC8C0-11AD-4559-A8D0-7A29401ED34E}" destId="{CA2EF272-02AD-4912-A509-CC52E3B06B10}" srcOrd="7" destOrd="0" presId="urn:microsoft.com/office/officeart/2011/layout/Tab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4071A6-7545-48D0-BBC9-03DAF81B86D2}"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fr-FR"/>
        </a:p>
      </dgm:t>
    </dgm:pt>
    <dgm:pt modelId="{7AEBE153-998F-4840-BD94-ED65D922AB5A}">
      <dgm:prSet phldrT="[Text]" custT="1"/>
      <dgm:spPr/>
      <dgm:t>
        <a:bodyPr/>
        <a:lstStyle/>
        <a:p>
          <a:r>
            <a:rPr lang="fr-FR" sz="1800" dirty="0"/>
            <a:t>BDD:ORL</a:t>
          </a:r>
        </a:p>
      </dgm:t>
    </dgm:pt>
    <dgm:pt modelId="{2B8F5C9F-E9C3-4F2B-9E3B-405CB770907C}" type="parTrans" cxnId="{2720C138-DD89-41D0-8117-E24B9C24EBCD}">
      <dgm:prSet/>
      <dgm:spPr/>
      <dgm:t>
        <a:bodyPr/>
        <a:lstStyle/>
        <a:p>
          <a:endParaRPr lang="fr-FR"/>
        </a:p>
      </dgm:t>
    </dgm:pt>
    <dgm:pt modelId="{44AE99F0-FD66-4750-98A1-35AB37646AAE}" type="sibTrans" cxnId="{2720C138-DD89-41D0-8117-E24B9C24EBCD}">
      <dgm:prSet/>
      <dgm:spPr/>
      <dgm:t>
        <a:bodyPr/>
        <a:lstStyle/>
        <a:p>
          <a:endParaRPr lang="fr-FR"/>
        </a:p>
      </dgm:t>
    </dgm:pt>
    <dgm:pt modelId="{AD4BC28B-5945-476F-B5B0-27C064BD84CD}">
      <dgm:prSet phldrT="[Text]" custT="1"/>
      <dgm:spPr/>
      <dgm:t>
        <a:bodyPr/>
        <a:lstStyle/>
        <a:p>
          <a:r>
            <a:rPr lang="fr-FR" sz="1800" dirty="0"/>
            <a:t>ACP</a:t>
          </a:r>
        </a:p>
      </dgm:t>
    </dgm:pt>
    <dgm:pt modelId="{86BEA983-F5C2-4597-97F2-2815F80E0067}" type="parTrans" cxnId="{6535C050-EFB6-4940-A28A-AC80FDC22C58}">
      <dgm:prSet/>
      <dgm:spPr/>
      <dgm:t>
        <a:bodyPr/>
        <a:lstStyle/>
        <a:p>
          <a:endParaRPr lang="fr-FR"/>
        </a:p>
      </dgm:t>
    </dgm:pt>
    <dgm:pt modelId="{26C79C23-E87E-4EFB-84F3-F7AC082AA1FE}" type="sibTrans" cxnId="{6535C050-EFB6-4940-A28A-AC80FDC22C58}">
      <dgm:prSet/>
      <dgm:spPr/>
      <dgm:t>
        <a:bodyPr/>
        <a:lstStyle/>
        <a:p>
          <a:endParaRPr lang="fr-FR"/>
        </a:p>
      </dgm:t>
    </dgm:pt>
    <dgm:pt modelId="{04A62C2B-69F9-4CED-96C4-530D3F15E655}">
      <dgm:prSet phldrT="[Text]" custT="1"/>
      <dgm:spPr/>
      <dgm:t>
        <a:bodyPr/>
        <a:lstStyle/>
        <a:p>
          <a:r>
            <a:rPr lang="fr-FR" sz="1800" dirty="0"/>
            <a:t>IMAGE</a:t>
          </a:r>
        </a:p>
      </dgm:t>
    </dgm:pt>
    <dgm:pt modelId="{47E3DA2F-A150-4E64-8DCA-353803AB126E}" type="parTrans" cxnId="{F36A5673-238F-48FA-B892-E282F72E87E8}">
      <dgm:prSet/>
      <dgm:spPr/>
      <dgm:t>
        <a:bodyPr/>
        <a:lstStyle/>
        <a:p>
          <a:endParaRPr lang="fr-FR"/>
        </a:p>
      </dgm:t>
    </dgm:pt>
    <dgm:pt modelId="{E4B625A1-EAA4-4751-BC52-B79328367ED9}" type="sibTrans" cxnId="{F36A5673-238F-48FA-B892-E282F72E87E8}">
      <dgm:prSet/>
      <dgm:spPr/>
      <dgm:t>
        <a:bodyPr/>
        <a:lstStyle/>
        <a:p>
          <a:endParaRPr lang="fr-FR"/>
        </a:p>
      </dgm:t>
    </dgm:pt>
    <dgm:pt modelId="{A242F862-0BEC-494A-A39F-CE178F96F94D}">
      <dgm:prSet phldrT="[Text]"/>
      <dgm:spPr/>
      <dgm:t>
        <a:bodyPr/>
        <a:lstStyle/>
        <a:p>
          <a:r>
            <a:rPr lang="fr-FR" dirty="0"/>
            <a:t>RESULT</a:t>
          </a:r>
        </a:p>
      </dgm:t>
    </dgm:pt>
    <dgm:pt modelId="{6B96A759-B7DA-4331-93A1-D79980893BC8}" type="parTrans" cxnId="{B1B2E081-ED11-4ADF-BCD9-8B9DF975A545}">
      <dgm:prSet/>
      <dgm:spPr/>
      <dgm:t>
        <a:bodyPr/>
        <a:lstStyle/>
        <a:p>
          <a:endParaRPr lang="fr-FR"/>
        </a:p>
      </dgm:t>
    </dgm:pt>
    <dgm:pt modelId="{DEE8683A-639A-4477-9EC0-7029B879C5E5}" type="sibTrans" cxnId="{B1B2E081-ED11-4ADF-BCD9-8B9DF975A545}">
      <dgm:prSet/>
      <dgm:spPr/>
      <dgm:t>
        <a:bodyPr/>
        <a:lstStyle/>
        <a:p>
          <a:endParaRPr lang="fr-FR"/>
        </a:p>
      </dgm:t>
    </dgm:pt>
    <dgm:pt modelId="{4C7C0CA6-EA7D-41A7-9789-F98523F59014}">
      <dgm:prSet phldrT="[Text]" custT="1"/>
      <dgm:spPr/>
      <dgm:t>
        <a:bodyPr/>
        <a:lstStyle/>
        <a:p>
          <a:r>
            <a:rPr lang="fr-FR" sz="1800" dirty="0"/>
            <a:t>EIGENSPACE</a:t>
          </a:r>
        </a:p>
      </dgm:t>
    </dgm:pt>
    <dgm:pt modelId="{0CDBB43A-6977-4582-AB4F-17D5A9C3E8B0}" type="parTrans" cxnId="{11CE716F-6967-4AC6-AAE6-7178AFCB96A0}">
      <dgm:prSet/>
      <dgm:spPr/>
      <dgm:t>
        <a:bodyPr/>
        <a:lstStyle/>
        <a:p>
          <a:endParaRPr lang="fr-FR"/>
        </a:p>
      </dgm:t>
    </dgm:pt>
    <dgm:pt modelId="{35684926-2A7C-46C1-A6A7-0F9069620978}" type="sibTrans" cxnId="{11CE716F-6967-4AC6-AAE6-7178AFCB96A0}">
      <dgm:prSet/>
      <dgm:spPr/>
      <dgm:t>
        <a:bodyPr/>
        <a:lstStyle/>
        <a:p>
          <a:endParaRPr lang="fr-FR"/>
        </a:p>
      </dgm:t>
    </dgm:pt>
    <dgm:pt modelId="{878E13AC-7DF0-4848-8CDE-893489CDBA4F}" type="pres">
      <dgm:prSet presAssocID="{B64071A6-7545-48D0-BBC9-03DAF81B86D2}" presName="Name0" presStyleCnt="0">
        <dgm:presLayoutVars>
          <dgm:chMax val="1"/>
          <dgm:dir/>
          <dgm:animLvl val="ctr"/>
          <dgm:resizeHandles val="exact"/>
        </dgm:presLayoutVars>
      </dgm:prSet>
      <dgm:spPr/>
    </dgm:pt>
    <dgm:pt modelId="{E3FC8F13-E45F-490E-B68E-B50A1493D7F7}" type="pres">
      <dgm:prSet presAssocID="{7AEBE153-998F-4840-BD94-ED65D922AB5A}" presName="centerShape" presStyleLbl="node0" presStyleIdx="0" presStyleCnt="1" custLinFactNeighborX="4856" custLinFactNeighborY="1192"/>
      <dgm:spPr/>
    </dgm:pt>
    <dgm:pt modelId="{262C7D58-A199-4919-89C6-7F494416F24B}" type="pres">
      <dgm:prSet presAssocID="{AD4BC28B-5945-476F-B5B0-27C064BD84CD}" presName="node" presStyleLbl="node1" presStyleIdx="0" presStyleCnt="4" custScaleX="116869" custRadScaleRad="99355" custRadScaleInc="14079">
        <dgm:presLayoutVars>
          <dgm:bulletEnabled val="1"/>
        </dgm:presLayoutVars>
      </dgm:prSet>
      <dgm:spPr/>
    </dgm:pt>
    <dgm:pt modelId="{DBB8E8D6-F36A-408E-BCC2-C786A0C06007}" type="pres">
      <dgm:prSet presAssocID="{AD4BC28B-5945-476F-B5B0-27C064BD84CD}" presName="dummy" presStyleCnt="0"/>
      <dgm:spPr/>
    </dgm:pt>
    <dgm:pt modelId="{A3449B5A-FBB6-46D1-9E91-9277C9465171}" type="pres">
      <dgm:prSet presAssocID="{26C79C23-E87E-4EFB-84F3-F7AC082AA1FE}" presName="sibTrans" presStyleLbl="sibTrans2D1" presStyleIdx="0" presStyleCnt="4"/>
      <dgm:spPr/>
    </dgm:pt>
    <dgm:pt modelId="{A80AAFC2-DE17-4097-ADD8-D9753D90B1F8}" type="pres">
      <dgm:prSet presAssocID="{04A62C2B-69F9-4CED-96C4-530D3F15E655}" presName="node" presStyleLbl="node1" presStyleIdx="1" presStyleCnt="4" custScaleX="115566" custRadScaleRad="138471" custRadScaleInc="5363">
        <dgm:presLayoutVars>
          <dgm:bulletEnabled val="1"/>
        </dgm:presLayoutVars>
      </dgm:prSet>
      <dgm:spPr/>
    </dgm:pt>
    <dgm:pt modelId="{B12236CB-7BA7-4873-8117-12CEC0A97C10}" type="pres">
      <dgm:prSet presAssocID="{04A62C2B-69F9-4CED-96C4-530D3F15E655}" presName="dummy" presStyleCnt="0"/>
      <dgm:spPr/>
    </dgm:pt>
    <dgm:pt modelId="{426173CE-AD84-4424-B4EC-0C20D1FB4808}" type="pres">
      <dgm:prSet presAssocID="{E4B625A1-EAA4-4751-BC52-B79328367ED9}" presName="sibTrans" presStyleLbl="sibTrans2D1" presStyleIdx="1" presStyleCnt="4"/>
      <dgm:spPr/>
    </dgm:pt>
    <dgm:pt modelId="{8DF39506-E9A8-4C6C-8FF0-771E30163FB0}" type="pres">
      <dgm:prSet presAssocID="{A242F862-0BEC-494A-A39F-CE178F96F94D}" presName="node" presStyleLbl="node1" presStyleIdx="2" presStyleCnt="4" custScaleX="114098" custRadScaleRad="101925" custRadScaleInc="-25787">
        <dgm:presLayoutVars>
          <dgm:bulletEnabled val="1"/>
        </dgm:presLayoutVars>
      </dgm:prSet>
      <dgm:spPr/>
    </dgm:pt>
    <dgm:pt modelId="{F90169FE-2147-4100-9182-328356B1011D}" type="pres">
      <dgm:prSet presAssocID="{A242F862-0BEC-494A-A39F-CE178F96F94D}" presName="dummy" presStyleCnt="0"/>
      <dgm:spPr/>
    </dgm:pt>
    <dgm:pt modelId="{41CDBFC0-6C68-4B21-B9C1-E756D958E436}" type="pres">
      <dgm:prSet presAssocID="{DEE8683A-639A-4477-9EC0-7029B879C5E5}" presName="sibTrans" presStyleLbl="sibTrans2D1" presStyleIdx="2" presStyleCnt="4"/>
      <dgm:spPr/>
    </dgm:pt>
    <dgm:pt modelId="{329B10F5-7073-4B4F-A565-7D331961F273}" type="pres">
      <dgm:prSet presAssocID="{4C7C0CA6-EA7D-41A7-9789-F98523F59014}" presName="node" presStyleLbl="node1" presStyleIdx="3" presStyleCnt="4" custScaleX="194094" custScaleY="106151" custRadScaleRad="121195" custRadScaleInc="9733">
        <dgm:presLayoutVars>
          <dgm:bulletEnabled val="1"/>
        </dgm:presLayoutVars>
      </dgm:prSet>
      <dgm:spPr/>
    </dgm:pt>
    <dgm:pt modelId="{A69377F1-B805-4409-9B1C-401F30C1EAC9}" type="pres">
      <dgm:prSet presAssocID="{4C7C0CA6-EA7D-41A7-9789-F98523F59014}" presName="dummy" presStyleCnt="0"/>
      <dgm:spPr/>
    </dgm:pt>
    <dgm:pt modelId="{931F3295-B627-4698-9322-C4F8FDECF88D}" type="pres">
      <dgm:prSet presAssocID="{35684926-2A7C-46C1-A6A7-0F9069620978}" presName="sibTrans" presStyleLbl="sibTrans2D1" presStyleIdx="3" presStyleCnt="4"/>
      <dgm:spPr/>
    </dgm:pt>
  </dgm:ptLst>
  <dgm:cxnLst>
    <dgm:cxn modelId="{6F5BFF0D-1A9B-41FE-A964-6CC1B1F91993}" type="presOf" srcId="{04A62C2B-69F9-4CED-96C4-530D3F15E655}" destId="{A80AAFC2-DE17-4097-ADD8-D9753D90B1F8}" srcOrd="0" destOrd="0" presId="urn:microsoft.com/office/officeart/2005/8/layout/radial6"/>
    <dgm:cxn modelId="{A1032921-64D6-4E0A-841A-C8BCF34DA303}" type="presOf" srcId="{B64071A6-7545-48D0-BBC9-03DAF81B86D2}" destId="{878E13AC-7DF0-4848-8CDE-893489CDBA4F}" srcOrd="0" destOrd="0" presId="urn:microsoft.com/office/officeart/2005/8/layout/radial6"/>
    <dgm:cxn modelId="{8C9F3137-8560-4339-821C-F3EC4A389563}" type="presOf" srcId="{7AEBE153-998F-4840-BD94-ED65D922AB5A}" destId="{E3FC8F13-E45F-490E-B68E-B50A1493D7F7}" srcOrd="0" destOrd="0" presId="urn:microsoft.com/office/officeart/2005/8/layout/radial6"/>
    <dgm:cxn modelId="{2720C138-DD89-41D0-8117-E24B9C24EBCD}" srcId="{B64071A6-7545-48D0-BBC9-03DAF81B86D2}" destId="{7AEBE153-998F-4840-BD94-ED65D922AB5A}" srcOrd="0" destOrd="0" parTransId="{2B8F5C9F-E9C3-4F2B-9E3B-405CB770907C}" sibTransId="{44AE99F0-FD66-4750-98A1-35AB37646AAE}"/>
    <dgm:cxn modelId="{D0431063-D4A7-4D2B-9F1F-5799D8F3CE9A}" type="presOf" srcId="{35684926-2A7C-46C1-A6A7-0F9069620978}" destId="{931F3295-B627-4698-9322-C4F8FDECF88D}" srcOrd="0" destOrd="0" presId="urn:microsoft.com/office/officeart/2005/8/layout/radial6"/>
    <dgm:cxn modelId="{11CE716F-6967-4AC6-AAE6-7178AFCB96A0}" srcId="{7AEBE153-998F-4840-BD94-ED65D922AB5A}" destId="{4C7C0CA6-EA7D-41A7-9789-F98523F59014}" srcOrd="3" destOrd="0" parTransId="{0CDBB43A-6977-4582-AB4F-17D5A9C3E8B0}" sibTransId="{35684926-2A7C-46C1-A6A7-0F9069620978}"/>
    <dgm:cxn modelId="{6535C050-EFB6-4940-A28A-AC80FDC22C58}" srcId="{7AEBE153-998F-4840-BD94-ED65D922AB5A}" destId="{AD4BC28B-5945-476F-B5B0-27C064BD84CD}" srcOrd="0" destOrd="0" parTransId="{86BEA983-F5C2-4597-97F2-2815F80E0067}" sibTransId="{26C79C23-E87E-4EFB-84F3-F7AC082AA1FE}"/>
    <dgm:cxn modelId="{F36A5673-238F-48FA-B892-E282F72E87E8}" srcId="{7AEBE153-998F-4840-BD94-ED65D922AB5A}" destId="{04A62C2B-69F9-4CED-96C4-530D3F15E655}" srcOrd="1" destOrd="0" parTransId="{47E3DA2F-A150-4E64-8DCA-353803AB126E}" sibTransId="{E4B625A1-EAA4-4751-BC52-B79328367ED9}"/>
    <dgm:cxn modelId="{B1B2E081-ED11-4ADF-BCD9-8B9DF975A545}" srcId="{7AEBE153-998F-4840-BD94-ED65D922AB5A}" destId="{A242F862-0BEC-494A-A39F-CE178F96F94D}" srcOrd="2" destOrd="0" parTransId="{6B96A759-B7DA-4331-93A1-D79980893BC8}" sibTransId="{DEE8683A-639A-4477-9EC0-7029B879C5E5}"/>
    <dgm:cxn modelId="{CC913989-1EAB-4D74-B0BA-76BD5AAC7287}" type="presOf" srcId="{A242F862-0BEC-494A-A39F-CE178F96F94D}" destId="{8DF39506-E9A8-4C6C-8FF0-771E30163FB0}" srcOrd="0" destOrd="0" presId="urn:microsoft.com/office/officeart/2005/8/layout/radial6"/>
    <dgm:cxn modelId="{54587C92-CB82-4F1F-8E0F-9B72C7687228}" type="presOf" srcId="{E4B625A1-EAA4-4751-BC52-B79328367ED9}" destId="{426173CE-AD84-4424-B4EC-0C20D1FB4808}" srcOrd="0" destOrd="0" presId="urn:microsoft.com/office/officeart/2005/8/layout/radial6"/>
    <dgm:cxn modelId="{87E78C9C-A044-48B2-AB5A-0FCBC2556177}" type="presOf" srcId="{26C79C23-E87E-4EFB-84F3-F7AC082AA1FE}" destId="{A3449B5A-FBB6-46D1-9E91-9277C9465171}" srcOrd="0" destOrd="0" presId="urn:microsoft.com/office/officeart/2005/8/layout/radial6"/>
    <dgm:cxn modelId="{7489A89F-2982-4D8A-859B-DE14554CDFEC}" type="presOf" srcId="{AD4BC28B-5945-476F-B5B0-27C064BD84CD}" destId="{262C7D58-A199-4919-89C6-7F494416F24B}" srcOrd="0" destOrd="0" presId="urn:microsoft.com/office/officeart/2005/8/layout/radial6"/>
    <dgm:cxn modelId="{3842DCAB-FF50-4A4E-8EA0-BC04ABD37933}" type="presOf" srcId="{DEE8683A-639A-4477-9EC0-7029B879C5E5}" destId="{41CDBFC0-6C68-4B21-B9C1-E756D958E436}" srcOrd="0" destOrd="0" presId="urn:microsoft.com/office/officeart/2005/8/layout/radial6"/>
    <dgm:cxn modelId="{FEBCFBD4-8D8C-427C-8497-7EC1780F7B83}" type="presOf" srcId="{4C7C0CA6-EA7D-41A7-9789-F98523F59014}" destId="{329B10F5-7073-4B4F-A565-7D331961F273}" srcOrd="0" destOrd="0" presId="urn:microsoft.com/office/officeart/2005/8/layout/radial6"/>
    <dgm:cxn modelId="{ABAC6696-C9C2-413F-A9FB-6A6F5B8168EF}" type="presParOf" srcId="{878E13AC-7DF0-4848-8CDE-893489CDBA4F}" destId="{E3FC8F13-E45F-490E-B68E-B50A1493D7F7}" srcOrd="0" destOrd="0" presId="urn:microsoft.com/office/officeart/2005/8/layout/radial6"/>
    <dgm:cxn modelId="{CA37C0E1-4EED-438D-A70A-7BD11E0384B7}" type="presParOf" srcId="{878E13AC-7DF0-4848-8CDE-893489CDBA4F}" destId="{262C7D58-A199-4919-89C6-7F494416F24B}" srcOrd="1" destOrd="0" presId="urn:microsoft.com/office/officeart/2005/8/layout/radial6"/>
    <dgm:cxn modelId="{DE7A01DE-C687-4C2F-B025-7C67A352191F}" type="presParOf" srcId="{878E13AC-7DF0-4848-8CDE-893489CDBA4F}" destId="{DBB8E8D6-F36A-408E-BCC2-C786A0C06007}" srcOrd="2" destOrd="0" presId="urn:microsoft.com/office/officeart/2005/8/layout/radial6"/>
    <dgm:cxn modelId="{56A609DB-071A-4234-8166-35D596EA907D}" type="presParOf" srcId="{878E13AC-7DF0-4848-8CDE-893489CDBA4F}" destId="{A3449B5A-FBB6-46D1-9E91-9277C9465171}" srcOrd="3" destOrd="0" presId="urn:microsoft.com/office/officeart/2005/8/layout/radial6"/>
    <dgm:cxn modelId="{48C586CB-3C61-495F-BAC4-74F872F8F98F}" type="presParOf" srcId="{878E13AC-7DF0-4848-8CDE-893489CDBA4F}" destId="{A80AAFC2-DE17-4097-ADD8-D9753D90B1F8}" srcOrd="4" destOrd="0" presId="urn:microsoft.com/office/officeart/2005/8/layout/radial6"/>
    <dgm:cxn modelId="{EECAD043-8854-4256-96E8-F8C60D3A4D59}" type="presParOf" srcId="{878E13AC-7DF0-4848-8CDE-893489CDBA4F}" destId="{B12236CB-7BA7-4873-8117-12CEC0A97C10}" srcOrd="5" destOrd="0" presId="urn:microsoft.com/office/officeart/2005/8/layout/radial6"/>
    <dgm:cxn modelId="{1AF4E12E-D74E-477F-8E70-4BE5641D1DAC}" type="presParOf" srcId="{878E13AC-7DF0-4848-8CDE-893489CDBA4F}" destId="{426173CE-AD84-4424-B4EC-0C20D1FB4808}" srcOrd="6" destOrd="0" presId="urn:microsoft.com/office/officeart/2005/8/layout/radial6"/>
    <dgm:cxn modelId="{EAEA7845-34AC-4875-A667-5D365B0D10E7}" type="presParOf" srcId="{878E13AC-7DF0-4848-8CDE-893489CDBA4F}" destId="{8DF39506-E9A8-4C6C-8FF0-771E30163FB0}" srcOrd="7" destOrd="0" presId="urn:microsoft.com/office/officeart/2005/8/layout/radial6"/>
    <dgm:cxn modelId="{AD6CC487-BF5A-4336-AF0E-A7F5B27A17AF}" type="presParOf" srcId="{878E13AC-7DF0-4848-8CDE-893489CDBA4F}" destId="{F90169FE-2147-4100-9182-328356B1011D}" srcOrd="8" destOrd="0" presId="urn:microsoft.com/office/officeart/2005/8/layout/radial6"/>
    <dgm:cxn modelId="{A23F4711-248D-475C-A2E7-8F61A2ABA60D}" type="presParOf" srcId="{878E13AC-7DF0-4848-8CDE-893489CDBA4F}" destId="{41CDBFC0-6C68-4B21-B9C1-E756D958E436}" srcOrd="9" destOrd="0" presId="urn:microsoft.com/office/officeart/2005/8/layout/radial6"/>
    <dgm:cxn modelId="{332FE858-25A0-401F-814C-66A33C3D9E68}" type="presParOf" srcId="{878E13AC-7DF0-4848-8CDE-893489CDBA4F}" destId="{329B10F5-7073-4B4F-A565-7D331961F273}" srcOrd="10" destOrd="0" presId="urn:microsoft.com/office/officeart/2005/8/layout/radial6"/>
    <dgm:cxn modelId="{07E7A9DB-36C1-4E5C-9F87-4C47A8DE621D}" type="presParOf" srcId="{878E13AC-7DF0-4848-8CDE-893489CDBA4F}" destId="{A69377F1-B805-4409-9B1C-401F30C1EAC9}" srcOrd="11" destOrd="0" presId="urn:microsoft.com/office/officeart/2005/8/layout/radial6"/>
    <dgm:cxn modelId="{B247FC9C-B0B2-461C-9C3E-919AE00B6013}" type="presParOf" srcId="{878E13AC-7DF0-4848-8CDE-893489CDBA4F}" destId="{931F3295-B627-4698-9322-C4F8FDECF88D}"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5C3-4506-485C-A432-0D0D3C65F8F1}">
      <dsp:nvSpPr>
        <dsp:cNvPr id="0" name=""/>
        <dsp:cNvSpPr/>
      </dsp:nvSpPr>
      <dsp:spPr>
        <a:xfrm>
          <a:off x="0" y="2473498"/>
          <a:ext cx="881269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1948F-AEB3-461B-8F9F-F3E217852964}">
      <dsp:nvSpPr>
        <dsp:cNvPr id="0" name=""/>
        <dsp:cNvSpPr/>
      </dsp:nvSpPr>
      <dsp:spPr>
        <a:xfrm>
          <a:off x="0" y="1411091"/>
          <a:ext cx="881269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F86E68-842C-482D-BE49-D24EC89AB33A}">
      <dsp:nvSpPr>
        <dsp:cNvPr id="0" name=""/>
        <dsp:cNvSpPr/>
      </dsp:nvSpPr>
      <dsp:spPr>
        <a:xfrm>
          <a:off x="0" y="0"/>
          <a:ext cx="881269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0D72EC-8DB1-4113-A6F5-497EDA07BB37}">
      <dsp:nvSpPr>
        <dsp:cNvPr id="0" name=""/>
        <dsp:cNvSpPr/>
      </dsp:nvSpPr>
      <dsp:spPr>
        <a:xfrm>
          <a:off x="2291300" y="388"/>
          <a:ext cx="6521393" cy="348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fr-FR" sz="1800" kern="1200" dirty="0"/>
            <a:t>04-08</a:t>
          </a:r>
        </a:p>
      </dsp:txBody>
      <dsp:txXfrm>
        <a:off x="2291300" y="388"/>
        <a:ext cx="6521393" cy="348295"/>
      </dsp:txXfrm>
    </dsp:sp>
    <dsp:sp modelId="{697DC3A5-3206-490A-9B9F-B27C406A82A9}">
      <dsp:nvSpPr>
        <dsp:cNvPr id="0" name=""/>
        <dsp:cNvSpPr/>
      </dsp:nvSpPr>
      <dsp:spPr>
        <a:xfrm>
          <a:off x="0" y="388"/>
          <a:ext cx="2291300" cy="348295"/>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fr-FR" sz="1800" kern="1200" dirty="0"/>
            <a:t>SEMMAINES</a:t>
          </a:r>
        </a:p>
      </dsp:txBody>
      <dsp:txXfrm>
        <a:off x="17005" y="17393"/>
        <a:ext cx="2257290" cy="331290"/>
      </dsp:txXfrm>
    </dsp:sp>
    <dsp:sp modelId="{EF18D7FB-38EA-4291-A771-AEC0248C4B63}">
      <dsp:nvSpPr>
        <dsp:cNvPr id="0" name=""/>
        <dsp:cNvSpPr/>
      </dsp:nvSpPr>
      <dsp:spPr>
        <a:xfrm>
          <a:off x="0" y="348684"/>
          <a:ext cx="8812694" cy="696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fr-FR" sz="1400" kern="1200" dirty="0"/>
            <a:t>Rédaction du rapport</a:t>
          </a:r>
        </a:p>
        <a:p>
          <a:pPr marL="114300" lvl="1" indent="-114300" algn="l" defTabSz="622300">
            <a:lnSpc>
              <a:spcPct val="90000"/>
            </a:lnSpc>
            <a:spcBef>
              <a:spcPct val="0"/>
            </a:spcBef>
            <a:spcAft>
              <a:spcPct val="15000"/>
            </a:spcAft>
            <a:buChar char="•"/>
          </a:pPr>
          <a:r>
            <a:rPr lang="fr-FR" sz="1400" kern="1200" dirty="0"/>
            <a:t>Mise en place du côté graphique de l’application </a:t>
          </a:r>
        </a:p>
      </dsp:txBody>
      <dsp:txXfrm>
        <a:off x="0" y="348684"/>
        <a:ext cx="8812694" cy="696696"/>
      </dsp:txXfrm>
    </dsp:sp>
    <dsp:sp modelId="{5E88F6E7-1826-4E2A-8461-ACE00B075A24}">
      <dsp:nvSpPr>
        <dsp:cNvPr id="0" name=""/>
        <dsp:cNvSpPr/>
      </dsp:nvSpPr>
      <dsp:spPr>
        <a:xfrm>
          <a:off x="2291300" y="1062795"/>
          <a:ext cx="6521393" cy="348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fr-FR" sz="1800" kern="1200" dirty="0"/>
            <a:t>09</a:t>
          </a:r>
        </a:p>
      </dsp:txBody>
      <dsp:txXfrm>
        <a:off x="2291300" y="1062795"/>
        <a:ext cx="6521393" cy="348295"/>
      </dsp:txXfrm>
    </dsp:sp>
    <dsp:sp modelId="{5E1DFA89-D0E9-4891-A8A1-2144C392869A}">
      <dsp:nvSpPr>
        <dsp:cNvPr id="0" name=""/>
        <dsp:cNvSpPr/>
      </dsp:nvSpPr>
      <dsp:spPr>
        <a:xfrm>
          <a:off x="0" y="1062795"/>
          <a:ext cx="2291300" cy="348295"/>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fr-FR" sz="1800" kern="1200" dirty="0"/>
            <a:t>SEMMAINES</a:t>
          </a:r>
        </a:p>
      </dsp:txBody>
      <dsp:txXfrm>
        <a:off x="17005" y="1079800"/>
        <a:ext cx="2257290" cy="331290"/>
      </dsp:txXfrm>
    </dsp:sp>
    <dsp:sp modelId="{A868B79E-909B-4EBC-A203-CE567D2F5855}">
      <dsp:nvSpPr>
        <dsp:cNvPr id="0" name=""/>
        <dsp:cNvSpPr/>
      </dsp:nvSpPr>
      <dsp:spPr>
        <a:xfrm>
          <a:off x="0" y="1411091"/>
          <a:ext cx="8812694" cy="696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44500">
            <a:lnSpc>
              <a:spcPct val="90000"/>
            </a:lnSpc>
            <a:spcBef>
              <a:spcPct val="0"/>
            </a:spcBef>
            <a:spcAft>
              <a:spcPct val="15000"/>
            </a:spcAft>
            <a:buChar char="•"/>
          </a:pPr>
          <a:endParaRPr lang="fr-FR" sz="1000" kern="1200" dirty="0"/>
        </a:p>
        <a:p>
          <a:pPr marL="114300" lvl="1" indent="-114300" algn="l" defTabSz="622300">
            <a:lnSpc>
              <a:spcPct val="90000"/>
            </a:lnSpc>
            <a:spcBef>
              <a:spcPct val="0"/>
            </a:spcBef>
            <a:spcAft>
              <a:spcPct val="15000"/>
            </a:spcAft>
            <a:buChar char="•"/>
          </a:pPr>
          <a:r>
            <a:rPr lang="fr-FR" sz="1400" kern="1200" dirty="0"/>
            <a:t>Génération de l’exécutable </a:t>
          </a:r>
        </a:p>
        <a:p>
          <a:pPr marL="114300" lvl="1" indent="-114300" algn="l" defTabSz="622300">
            <a:lnSpc>
              <a:spcPct val="90000"/>
            </a:lnSpc>
            <a:spcBef>
              <a:spcPct val="0"/>
            </a:spcBef>
            <a:spcAft>
              <a:spcPct val="15000"/>
            </a:spcAft>
            <a:buChar char="•"/>
          </a:pPr>
          <a:r>
            <a:rPr lang="fr-FR" sz="1400" kern="1200" dirty="0"/>
            <a:t>Gide d’installation &amp; Manuel d’utilisation</a:t>
          </a:r>
        </a:p>
        <a:p>
          <a:pPr marL="57150" lvl="1" indent="-57150" algn="l" defTabSz="444500">
            <a:lnSpc>
              <a:spcPct val="90000"/>
            </a:lnSpc>
            <a:spcBef>
              <a:spcPct val="0"/>
            </a:spcBef>
            <a:spcAft>
              <a:spcPct val="15000"/>
            </a:spcAft>
            <a:buChar char="•"/>
          </a:pPr>
          <a:endParaRPr lang="fr-FR" sz="1000" kern="1200" dirty="0"/>
        </a:p>
      </dsp:txBody>
      <dsp:txXfrm>
        <a:off x="0" y="1411091"/>
        <a:ext cx="8812694" cy="696696"/>
      </dsp:txXfrm>
    </dsp:sp>
    <dsp:sp modelId="{8D82B2E8-C5FF-4E9D-868A-0708ACE5C304}">
      <dsp:nvSpPr>
        <dsp:cNvPr id="0" name=""/>
        <dsp:cNvSpPr/>
      </dsp:nvSpPr>
      <dsp:spPr>
        <a:xfrm>
          <a:off x="2291300" y="2125202"/>
          <a:ext cx="6521393" cy="348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fr-FR" sz="1800" kern="1200" dirty="0"/>
            <a:t>10</a:t>
          </a:r>
        </a:p>
      </dsp:txBody>
      <dsp:txXfrm>
        <a:off x="2291300" y="2125202"/>
        <a:ext cx="6521393" cy="348295"/>
      </dsp:txXfrm>
    </dsp:sp>
    <dsp:sp modelId="{CE9251F9-55E2-4FD3-B374-5AFE15A8D53D}">
      <dsp:nvSpPr>
        <dsp:cNvPr id="0" name=""/>
        <dsp:cNvSpPr/>
      </dsp:nvSpPr>
      <dsp:spPr>
        <a:xfrm>
          <a:off x="0" y="2125202"/>
          <a:ext cx="2291300" cy="348295"/>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fr-FR" sz="1800" kern="1200" dirty="0"/>
            <a:t>SEMMAINES</a:t>
          </a:r>
        </a:p>
      </dsp:txBody>
      <dsp:txXfrm>
        <a:off x="17005" y="2142207"/>
        <a:ext cx="2257290" cy="331290"/>
      </dsp:txXfrm>
    </dsp:sp>
    <dsp:sp modelId="{B3E383D2-133E-49DA-85B8-3B7413DE8FA0}">
      <dsp:nvSpPr>
        <dsp:cNvPr id="0" name=""/>
        <dsp:cNvSpPr/>
      </dsp:nvSpPr>
      <dsp:spPr>
        <a:xfrm>
          <a:off x="0" y="2473498"/>
          <a:ext cx="8812694" cy="696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endParaRPr lang="fr-FR" sz="1400" kern="1200" dirty="0"/>
        </a:p>
        <a:p>
          <a:pPr marL="114300" lvl="1" indent="-114300" algn="l" defTabSz="622300">
            <a:lnSpc>
              <a:spcPct val="90000"/>
            </a:lnSpc>
            <a:spcBef>
              <a:spcPct val="0"/>
            </a:spcBef>
            <a:spcAft>
              <a:spcPct val="15000"/>
            </a:spcAft>
            <a:buChar char="•"/>
          </a:pPr>
          <a:r>
            <a:rPr lang="fr-FR" sz="1400" kern="1200" dirty="0"/>
            <a:t>Préparation de la présentation finale</a:t>
          </a:r>
        </a:p>
      </dsp:txBody>
      <dsp:txXfrm>
        <a:off x="0" y="2473498"/>
        <a:ext cx="8812694" cy="696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D20F6-F23E-4790-9E17-C228F9D01A7E}">
      <dsp:nvSpPr>
        <dsp:cNvPr id="0" name=""/>
        <dsp:cNvSpPr/>
      </dsp:nvSpPr>
      <dsp:spPr>
        <a:xfrm>
          <a:off x="0" y="2158171"/>
          <a:ext cx="881269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693139-CFDA-4CDF-AE3A-3FD83C09639F}">
      <dsp:nvSpPr>
        <dsp:cNvPr id="0" name=""/>
        <dsp:cNvSpPr/>
      </dsp:nvSpPr>
      <dsp:spPr>
        <a:xfrm>
          <a:off x="0" y="1231202"/>
          <a:ext cx="881269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A98EAB-9A24-43D7-A2A9-E04672A434F1}">
      <dsp:nvSpPr>
        <dsp:cNvPr id="0" name=""/>
        <dsp:cNvSpPr/>
      </dsp:nvSpPr>
      <dsp:spPr>
        <a:xfrm>
          <a:off x="0" y="304233"/>
          <a:ext cx="881269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D6B23A-6D5E-4F99-B5F3-E8A381605176}">
      <dsp:nvSpPr>
        <dsp:cNvPr id="0" name=""/>
        <dsp:cNvSpPr/>
      </dsp:nvSpPr>
      <dsp:spPr>
        <a:xfrm>
          <a:off x="2291300" y="339"/>
          <a:ext cx="6521394" cy="303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fr-FR" sz="1600" kern="1200" dirty="0"/>
            <a:t>01-02</a:t>
          </a:r>
        </a:p>
      </dsp:txBody>
      <dsp:txXfrm>
        <a:off x="2291300" y="339"/>
        <a:ext cx="6521394" cy="303894"/>
      </dsp:txXfrm>
    </dsp:sp>
    <dsp:sp modelId="{3BCC89BF-C3B9-4C0E-A2F8-4FA830999E2A}">
      <dsp:nvSpPr>
        <dsp:cNvPr id="0" name=""/>
        <dsp:cNvSpPr/>
      </dsp:nvSpPr>
      <dsp:spPr>
        <a:xfrm>
          <a:off x="0" y="339"/>
          <a:ext cx="2291300" cy="30389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fr-FR" sz="1600" kern="1200" dirty="0"/>
            <a:t>SEMAINES</a:t>
          </a:r>
        </a:p>
      </dsp:txBody>
      <dsp:txXfrm>
        <a:off x="14838" y="15177"/>
        <a:ext cx="2261624" cy="289056"/>
      </dsp:txXfrm>
    </dsp:sp>
    <dsp:sp modelId="{7825CC22-613B-40DB-81A3-601621C61219}">
      <dsp:nvSpPr>
        <dsp:cNvPr id="0" name=""/>
        <dsp:cNvSpPr/>
      </dsp:nvSpPr>
      <dsp:spPr>
        <a:xfrm>
          <a:off x="0" y="304233"/>
          <a:ext cx="8812695" cy="607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44500">
            <a:lnSpc>
              <a:spcPct val="90000"/>
            </a:lnSpc>
            <a:spcBef>
              <a:spcPct val="0"/>
            </a:spcBef>
            <a:spcAft>
              <a:spcPct val="15000"/>
            </a:spcAft>
            <a:buChar char="•"/>
          </a:pPr>
          <a:endParaRPr lang="fr-FR" sz="1000" kern="1200" dirty="0"/>
        </a:p>
        <a:p>
          <a:pPr marL="114300" lvl="1" indent="-114300" algn="l" defTabSz="622300">
            <a:lnSpc>
              <a:spcPct val="90000"/>
            </a:lnSpc>
            <a:spcBef>
              <a:spcPct val="0"/>
            </a:spcBef>
            <a:spcAft>
              <a:spcPct val="15000"/>
            </a:spcAft>
            <a:buChar char="•"/>
          </a:pPr>
          <a:r>
            <a:rPr lang="fr-FR" sz="1400" kern="1200" dirty="0"/>
            <a:t>Recherche et documentation</a:t>
          </a:r>
        </a:p>
      </dsp:txBody>
      <dsp:txXfrm>
        <a:off x="0" y="304233"/>
        <a:ext cx="8812695" cy="607879"/>
      </dsp:txXfrm>
    </dsp:sp>
    <dsp:sp modelId="{F5CFDAD8-90AE-4559-91B1-FC3603FE9745}">
      <dsp:nvSpPr>
        <dsp:cNvPr id="0" name=""/>
        <dsp:cNvSpPr/>
      </dsp:nvSpPr>
      <dsp:spPr>
        <a:xfrm>
          <a:off x="2291300" y="927308"/>
          <a:ext cx="6521394" cy="303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fr-FR" sz="1600" kern="1200" dirty="0"/>
            <a:t>02-04</a:t>
          </a:r>
        </a:p>
      </dsp:txBody>
      <dsp:txXfrm>
        <a:off x="2291300" y="927308"/>
        <a:ext cx="6521394" cy="303894"/>
      </dsp:txXfrm>
    </dsp:sp>
    <dsp:sp modelId="{9B9A67F8-ED31-441A-95B7-7AD77668C342}">
      <dsp:nvSpPr>
        <dsp:cNvPr id="0" name=""/>
        <dsp:cNvSpPr/>
      </dsp:nvSpPr>
      <dsp:spPr>
        <a:xfrm>
          <a:off x="0" y="927308"/>
          <a:ext cx="2291300" cy="30389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fr-FR" sz="1600" kern="1200" dirty="0"/>
            <a:t>SEMAINES</a:t>
          </a:r>
        </a:p>
      </dsp:txBody>
      <dsp:txXfrm>
        <a:off x="14838" y="942146"/>
        <a:ext cx="2261624" cy="289056"/>
      </dsp:txXfrm>
    </dsp:sp>
    <dsp:sp modelId="{3ADF5690-1786-41BF-B4F8-7153C143BAE9}">
      <dsp:nvSpPr>
        <dsp:cNvPr id="0" name=""/>
        <dsp:cNvSpPr/>
      </dsp:nvSpPr>
      <dsp:spPr>
        <a:xfrm>
          <a:off x="0" y="1231202"/>
          <a:ext cx="8812695" cy="607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fr-FR" sz="1400" kern="1200" dirty="0"/>
            <a:t>Conception générale  &amp; diagramme de classes </a:t>
          </a:r>
        </a:p>
        <a:p>
          <a:pPr marL="114300" lvl="1" indent="-114300" algn="l" defTabSz="622300">
            <a:lnSpc>
              <a:spcPct val="90000"/>
            </a:lnSpc>
            <a:spcBef>
              <a:spcPct val="0"/>
            </a:spcBef>
            <a:spcAft>
              <a:spcPct val="15000"/>
            </a:spcAft>
            <a:buChar char="•"/>
          </a:pPr>
          <a:r>
            <a:rPr lang="fr-FR" sz="1400" kern="1200" dirty="0"/>
            <a:t>Méthodes &amp; attributs : locales et globales</a:t>
          </a:r>
        </a:p>
      </dsp:txBody>
      <dsp:txXfrm>
        <a:off x="0" y="1231202"/>
        <a:ext cx="8812695" cy="607879"/>
      </dsp:txXfrm>
    </dsp:sp>
    <dsp:sp modelId="{D14A70F6-6012-414F-AB7F-D6BD3EF8E7B5}">
      <dsp:nvSpPr>
        <dsp:cNvPr id="0" name=""/>
        <dsp:cNvSpPr/>
      </dsp:nvSpPr>
      <dsp:spPr>
        <a:xfrm>
          <a:off x="2291300" y="1854277"/>
          <a:ext cx="6521394" cy="303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fr-FR" sz="1600" kern="1200" dirty="0"/>
            <a:t>04-06</a:t>
          </a:r>
        </a:p>
      </dsp:txBody>
      <dsp:txXfrm>
        <a:off x="2291300" y="1854277"/>
        <a:ext cx="6521394" cy="303894"/>
      </dsp:txXfrm>
    </dsp:sp>
    <dsp:sp modelId="{9348FB76-2873-429D-9680-8009BB1A6E4C}">
      <dsp:nvSpPr>
        <dsp:cNvPr id="0" name=""/>
        <dsp:cNvSpPr/>
      </dsp:nvSpPr>
      <dsp:spPr>
        <a:xfrm>
          <a:off x="0" y="1854277"/>
          <a:ext cx="2291300" cy="30389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fr-FR" sz="1600" kern="1200" dirty="0"/>
            <a:t>SEMAINES</a:t>
          </a:r>
        </a:p>
      </dsp:txBody>
      <dsp:txXfrm>
        <a:off x="14838" y="1869115"/>
        <a:ext cx="2261624" cy="289056"/>
      </dsp:txXfrm>
    </dsp:sp>
    <dsp:sp modelId="{CA2EF272-02AD-4912-A509-CC52E3B06B10}">
      <dsp:nvSpPr>
        <dsp:cNvPr id="0" name=""/>
        <dsp:cNvSpPr/>
      </dsp:nvSpPr>
      <dsp:spPr>
        <a:xfrm>
          <a:off x="0" y="2158171"/>
          <a:ext cx="8812695" cy="607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fr-FR" sz="1400" kern="1200" dirty="0"/>
            <a:t>Implémentation des méthodes et des classe</a:t>
          </a:r>
        </a:p>
        <a:p>
          <a:pPr marL="114300" lvl="1" indent="-114300" algn="l" defTabSz="622300">
            <a:lnSpc>
              <a:spcPct val="90000"/>
            </a:lnSpc>
            <a:spcBef>
              <a:spcPct val="0"/>
            </a:spcBef>
            <a:spcAft>
              <a:spcPct val="15000"/>
            </a:spcAft>
            <a:buChar char="•"/>
          </a:pPr>
          <a:r>
            <a:rPr lang="fr-FR" sz="1400" kern="1200" dirty="0"/>
            <a:t>Mise en place du code générales </a:t>
          </a:r>
        </a:p>
      </dsp:txBody>
      <dsp:txXfrm>
        <a:off x="0" y="2158171"/>
        <a:ext cx="8812695" cy="6078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F3295-B627-4698-9322-C4F8FDECF88D}">
      <dsp:nvSpPr>
        <dsp:cNvPr id="0" name=""/>
        <dsp:cNvSpPr/>
      </dsp:nvSpPr>
      <dsp:spPr>
        <a:xfrm>
          <a:off x="2558551" y="452148"/>
          <a:ext cx="3362425" cy="3362425"/>
        </a:xfrm>
        <a:prstGeom prst="blockArc">
          <a:avLst>
            <a:gd name="adj1" fmla="val 10902154"/>
            <a:gd name="adj2" fmla="val 17189922"/>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CDBFC0-6C68-4B21-B9C1-E756D958E436}">
      <dsp:nvSpPr>
        <dsp:cNvPr id="0" name=""/>
        <dsp:cNvSpPr/>
      </dsp:nvSpPr>
      <dsp:spPr>
        <a:xfrm>
          <a:off x="2545692" y="614140"/>
          <a:ext cx="3362425" cy="3362425"/>
        </a:xfrm>
        <a:prstGeom prst="blockArc">
          <a:avLst>
            <a:gd name="adj1" fmla="val 4149267"/>
            <a:gd name="adj2" fmla="val 1124247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6173CE-AD84-4424-B4EC-0C20D1FB4808}">
      <dsp:nvSpPr>
        <dsp:cNvPr id="0" name=""/>
        <dsp:cNvSpPr/>
      </dsp:nvSpPr>
      <dsp:spPr>
        <a:xfrm>
          <a:off x="3535667" y="557523"/>
          <a:ext cx="3362425" cy="3362425"/>
        </a:xfrm>
        <a:prstGeom prst="blockArc">
          <a:avLst>
            <a:gd name="adj1" fmla="val 23160"/>
            <a:gd name="adj2" fmla="val 625795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449B5A-FBB6-46D1-9E91-9277C9465171}">
      <dsp:nvSpPr>
        <dsp:cNvPr id="0" name=""/>
        <dsp:cNvSpPr/>
      </dsp:nvSpPr>
      <dsp:spPr>
        <a:xfrm>
          <a:off x="3540944" y="436585"/>
          <a:ext cx="3362425" cy="3362425"/>
        </a:xfrm>
        <a:prstGeom prst="blockArc">
          <a:avLst>
            <a:gd name="adj1" fmla="val 15101161"/>
            <a:gd name="adj2" fmla="val 276629"/>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FC8F13-E45F-490E-B68E-B50A1493D7F7}">
      <dsp:nvSpPr>
        <dsp:cNvPr id="0" name=""/>
        <dsp:cNvSpPr/>
      </dsp:nvSpPr>
      <dsp:spPr>
        <a:xfrm>
          <a:off x="3971391" y="1451035"/>
          <a:ext cx="1548136" cy="15481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BDD:ORL</a:t>
          </a:r>
        </a:p>
      </dsp:txBody>
      <dsp:txXfrm>
        <a:off x="4198110" y="1677754"/>
        <a:ext cx="1094698" cy="1094698"/>
      </dsp:txXfrm>
    </dsp:sp>
    <dsp:sp modelId="{262C7D58-A199-4919-89C6-7F494416F24B}">
      <dsp:nvSpPr>
        <dsp:cNvPr id="0" name=""/>
        <dsp:cNvSpPr/>
      </dsp:nvSpPr>
      <dsp:spPr>
        <a:xfrm>
          <a:off x="4072886" y="16929"/>
          <a:ext cx="1266503" cy="10836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ACP</a:t>
          </a:r>
        </a:p>
      </dsp:txBody>
      <dsp:txXfrm>
        <a:off x="4258361" y="175632"/>
        <a:ext cx="895553" cy="766289"/>
      </dsp:txXfrm>
    </dsp:sp>
    <dsp:sp modelId="{A80AAFC2-DE17-4097-ADD8-D9753D90B1F8}">
      <dsp:nvSpPr>
        <dsp:cNvPr id="0" name=""/>
        <dsp:cNvSpPr/>
      </dsp:nvSpPr>
      <dsp:spPr>
        <a:xfrm>
          <a:off x="6232851" y="1707951"/>
          <a:ext cx="1252383" cy="10836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IMAGE</a:t>
          </a:r>
        </a:p>
      </dsp:txBody>
      <dsp:txXfrm>
        <a:off x="6416258" y="1866654"/>
        <a:ext cx="885569" cy="766289"/>
      </dsp:txXfrm>
    </dsp:sp>
    <dsp:sp modelId="{8DF39506-E9A8-4C6C-8FF0-771E30163FB0}">
      <dsp:nvSpPr>
        <dsp:cNvPr id="0" name=""/>
        <dsp:cNvSpPr/>
      </dsp:nvSpPr>
      <dsp:spPr>
        <a:xfrm>
          <a:off x="4193044" y="3288211"/>
          <a:ext cx="1236474" cy="10836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fr-FR" sz="2100" kern="1200" dirty="0"/>
            <a:t>RESULT</a:t>
          </a:r>
        </a:p>
      </dsp:txBody>
      <dsp:txXfrm>
        <a:off x="4374121" y="3446914"/>
        <a:ext cx="874320" cy="766289"/>
      </dsp:txXfrm>
    </dsp:sp>
    <dsp:sp modelId="{329B10F5-7073-4B4F-A565-7D331961F273}">
      <dsp:nvSpPr>
        <dsp:cNvPr id="0" name=""/>
        <dsp:cNvSpPr/>
      </dsp:nvSpPr>
      <dsp:spPr>
        <a:xfrm>
          <a:off x="1546595" y="1509393"/>
          <a:ext cx="2103387" cy="11503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EIGENSPACE</a:t>
          </a:r>
        </a:p>
      </dsp:txBody>
      <dsp:txXfrm>
        <a:off x="1854629" y="1677858"/>
        <a:ext cx="1487319" cy="813423"/>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8940F-2D9E-4CA4-8AC8-9F7B2ACF88B5}" type="datetimeFigureOut">
              <a:rPr lang="fr-FR" smtClean="0"/>
              <a:t>17/05/2020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E7E0A-452A-4F16-999C-882EA4EB1E7E}" type="slidenum">
              <a:rPr lang="fr-FR" smtClean="0"/>
              <a:t>‹N°›</a:t>
            </a:fld>
            <a:endParaRPr lang="fr-FR"/>
          </a:p>
        </p:txBody>
      </p:sp>
    </p:spTree>
    <p:extLst>
      <p:ext uri="{BB962C8B-B14F-4D97-AF65-F5344CB8AC3E}">
        <p14:creationId xmlns:p14="http://schemas.microsoft.com/office/powerpoint/2010/main" val="290969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a:extLst>
              <a:ext uri="{FF2B5EF4-FFF2-40B4-BE49-F238E27FC236}">
                <a16:creationId xmlns:a16="http://schemas.microsoft.com/office/drawing/2014/main" id="{6C313B49-D067-4BE5-893B-D745AB378F42}"/>
              </a:ext>
            </a:extLst>
          </p:cNvPr>
          <p:cNvSpPr txBox="1">
            <a:spLocks noGrp="1"/>
          </p:cNvSpPr>
          <p:nvPr>
            <p:ph type="sldNum" sz="quarter" idx="5"/>
          </p:nvPr>
        </p:nvSpPr>
        <p:spPr>
          <a:ln/>
        </p:spPr>
        <p:txBody>
          <a:bodyPr lIns="0" tIns="0" rIns="0" bIns="0" anchor="b" anchorCtr="0">
            <a:noAutofit/>
          </a:bodyPr>
          <a:lstStyle/>
          <a:p>
            <a:pPr lvl="0"/>
            <a:fld id="{6AEEBDFF-440B-4706-8194-9C7B7D5586AB}" type="slidenum">
              <a:t>25</a:t>
            </a:fld>
            <a:endParaRPr lang="fr-FR"/>
          </a:p>
        </p:txBody>
      </p:sp>
      <p:sp>
        <p:nvSpPr>
          <p:cNvPr id="2" name="Slide Image Placeholder 1">
            <a:extLst>
              <a:ext uri="{FF2B5EF4-FFF2-40B4-BE49-F238E27FC236}">
                <a16:creationId xmlns:a16="http://schemas.microsoft.com/office/drawing/2014/main" id="{808607F5-9D5F-4D31-B697-9C0B84F2EA00}"/>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 2">
            <a:extLst>
              <a:ext uri="{FF2B5EF4-FFF2-40B4-BE49-F238E27FC236}">
                <a16:creationId xmlns:a16="http://schemas.microsoft.com/office/drawing/2014/main" id="{50E0B4D5-C638-4643-9020-EFDE11F922F1}"/>
              </a:ext>
            </a:extLst>
          </p:cNvPr>
          <p:cNvSpPr txBox="1">
            <a:spLocks noGrp="1"/>
          </p:cNvSpPr>
          <p:nvPr>
            <p:ph type="body" sz="quarter" idx="1"/>
          </p:nvPr>
        </p:nvSpPr>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D5D86D-5F28-41EF-9D74-C4DC2CD1F58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26E7F66-6C92-49B5-98E6-508F34970C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23047AE-22B9-4865-B395-1B6484331E47}"/>
              </a:ext>
            </a:extLst>
          </p:cNvPr>
          <p:cNvSpPr>
            <a:spLocks noGrp="1"/>
          </p:cNvSpPr>
          <p:nvPr>
            <p:ph type="dt" sz="half" idx="10"/>
          </p:nvPr>
        </p:nvSpPr>
        <p:spPr/>
        <p:txBody>
          <a:bodyPr/>
          <a:lstStyle/>
          <a:p>
            <a:fld id="{63011821-20B6-4D39-A014-FCEB0BF486CF}" type="datetime1">
              <a:rPr lang="fr-FR" smtClean="0"/>
              <a:t>17/05/2020</a:t>
            </a:fld>
            <a:endParaRPr lang="fr-FR"/>
          </a:p>
        </p:txBody>
      </p:sp>
      <p:sp>
        <p:nvSpPr>
          <p:cNvPr id="5" name="Espace réservé du pied de page 4">
            <a:extLst>
              <a:ext uri="{FF2B5EF4-FFF2-40B4-BE49-F238E27FC236}">
                <a16:creationId xmlns:a16="http://schemas.microsoft.com/office/drawing/2014/main" id="{C1CBD733-5480-425E-AE0A-B562CE317E2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2F00CD-DA36-4F75-B4E7-D7DAEFCBB9A8}"/>
              </a:ext>
            </a:extLst>
          </p:cNvPr>
          <p:cNvSpPr>
            <a:spLocks noGrp="1"/>
          </p:cNvSpPr>
          <p:nvPr>
            <p:ph type="sldNum" sz="quarter" idx="12"/>
          </p:nvPr>
        </p:nvSpPr>
        <p:spPr/>
        <p:txBody>
          <a:bodyPr/>
          <a:lstStyle/>
          <a:p>
            <a:fld id="{DB722B01-DACC-47D2-927B-DE491FD84DC0}" type="slidenum">
              <a:rPr lang="fr-FR" smtClean="0"/>
              <a:t>‹N°›</a:t>
            </a:fld>
            <a:endParaRPr lang="fr-FR"/>
          </a:p>
        </p:txBody>
      </p:sp>
    </p:spTree>
    <p:extLst>
      <p:ext uri="{BB962C8B-B14F-4D97-AF65-F5344CB8AC3E}">
        <p14:creationId xmlns:p14="http://schemas.microsoft.com/office/powerpoint/2010/main" val="918169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599B3B-EC2D-4ED7-8925-0C4A6273514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EE3CB32-CA16-4E8C-B194-B2A7C3B9886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4164E96-144B-4C81-9DB0-4DF7833471B5}"/>
              </a:ext>
            </a:extLst>
          </p:cNvPr>
          <p:cNvSpPr>
            <a:spLocks noGrp="1"/>
          </p:cNvSpPr>
          <p:nvPr>
            <p:ph type="dt" sz="half" idx="10"/>
          </p:nvPr>
        </p:nvSpPr>
        <p:spPr/>
        <p:txBody>
          <a:bodyPr/>
          <a:lstStyle/>
          <a:p>
            <a:fld id="{C9242CB8-2F1A-42EE-9097-95C55E8CE7B1}" type="datetime1">
              <a:rPr lang="fr-FR" smtClean="0"/>
              <a:t>17/05/2020</a:t>
            </a:fld>
            <a:endParaRPr lang="fr-FR"/>
          </a:p>
        </p:txBody>
      </p:sp>
      <p:sp>
        <p:nvSpPr>
          <p:cNvPr id="5" name="Espace réservé du pied de page 4">
            <a:extLst>
              <a:ext uri="{FF2B5EF4-FFF2-40B4-BE49-F238E27FC236}">
                <a16:creationId xmlns:a16="http://schemas.microsoft.com/office/drawing/2014/main" id="{1C256AC0-45D7-4336-9604-64F3D69A1A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6A773EE-34B9-4650-B56A-FC154A584D34}"/>
              </a:ext>
            </a:extLst>
          </p:cNvPr>
          <p:cNvSpPr>
            <a:spLocks noGrp="1"/>
          </p:cNvSpPr>
          <p:nvPr>
            <p:ph type="sldNum" sz="quarter" idx="12"/>
          </p:nvPr>
        </p:nvSpPr>
        <p:spPr/>
        <p:txBody>
          <a:bodyPr/>
          <a:lstStyle/>
          <a:p>
            <a:fld id="{DB722B01-DACC-47D2-927B-DE491FD84DC0}" type="slidenum">
              <a:rPr lang="fr-FR" smtClean="0"/>
              <a:t>‹N°›</a:t>
            </a:fld>
            <a:endParaRPr lang="fr-FR"/>
          </a:p>
        </p:txBody>
      </p:sp>
    </p:spTree>
    <p:extLst>
      <p:ext uri="{BB962C8B-B14F-4D97-AF65-F5344CB8AC3E}">
        <p14:creationId xmlns:p14="http://schemas.microsoft.com/office/powerpoint/2010/main" val="135812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8A110C7-9780-4E54-881E-1AEDDF08B56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426C0C1-3B01-47C4-9491-4878C002085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CC5E3ED-A8AB-4B0F-BCA9-E4497E81367B}"/>
              </a:ext>
            </a:extLst>
          </p:cNvPr>
          <p:cNvSpPr>
            <a:spLocks noGrp="1"/>
          </p:cNvSpPr>
          <p:nvPr>
            <p:ph type="dt" sz="half" idx="10"/>
          </p:nvPr>
        </p:nvSpPr>
        <p:spPr/>
        <p:txBody>
          <a:bodyPr/>
          <a:lstStyle/>
          <a:p>
            <a:fld id="{90DF5C4E-C171-45E5-88B6-91E70D724AFF}" type="datetime1">
              <a:rPr lang="fr-FR" smtClean="0"/>
              <a:t>17/05/2020</a:t>
            </a:fld>
            <a:endParaRPr lang="fr-FR"/>
          </a:p>
        </p:txBody>
      </p:sp>
      <p:sp>
        <p:nvSpPr>
          <p:cNvPr id="5" name="Espace réservé du pied de page 4">
            <a:extLst>
              <a:ext uri="{FF2B5EF4-FFF2-40B4-BE49-F238E27FC236}">
                <a16:creationId xmlns:a16="http://schemas.microsoft.com/office/drawing/2014/main" id="{D6453809-E363-4189-BE7E-B9875C1E2CC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5317FB-01D7-4103-904E-5BF993220229}"/>
              </a:ext>
            </a:extLst>
          </p:cNvPr>
          <p:cNvSpPr>
            <a:spLocks noGrp="1"/>
          </p:cNvSpPr>
          <p:nvPr>
            <p:ph type="sldNum" sz="quarter" idx="12"/>
          </p:nvPr>
        </p:nvSpPr>
        <p:spPr/>
        <p:txBody>
          <a:bodyPr/>
          <a:lstStyle/>
          <a:p>
            <a:fld id="{DB722B01-DACC-47D2-927B-DE491FD84DC0}" type="slidenum">
              <a:rPr lang="fr-FR" smtClean="0"/>
              <a:t>‹N°›</a:t>
            </a:fld>
            <a:endParaRPr lang="fr-FR"/>
          </a:p>
        </p:txBody>
      </p:sp>
    </p:spTree>
    <p:extLst>
      <p:ext uri="{BB962C8B-B14F-4D97-AF65-F5344CB8AC3E}">
        <p14:creationId xmlns:p14="http://schemas.microsoft.com/office/powerpoint/2010/main" val="2237579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640" cy="238716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86" name="PlaceHolder 2"/>
          <p:cNvSpPr>
            <a:spLocks noGrp="1"/>
          </p:cNvSpPr>
          <p:nvPr>
            <p:ph type="body"/>
          </p:nvPr>
        </p:nvSpPr>
        <p:spPr>
          <a:xfrm>
            <a:off x="609480" y="1604520"/>
            <a:ext cx="10972440" cy="3977280"/>
          </a:xfrm>
          <a:prstGeom prst="rect">
            <a:avLst/>
          </a:prstGeom>
        </p:spPr>
        <p:txBody>
          <a:bodyPr lIns="0" tIns="0" rIns="0" bIns="0"/>
          <a:lstStyle/>
          <a:p>
            <a:endParaRPr lang="fr-FR" sz="2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193121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D7833F-2602-42C0-B94C-437BA2F380F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D3B20EE-AE9D-4378-AE5E-0CD9D08AF9B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98DEC0B-6FDB-41F6-A4C0-E61FA1C6E2ED}"/>
              </a:ext>
            </a:extLst>
          </p:cNvPr>
          <p:cNvSpPr>
            <a:spLocks noGrp="1"/>
          </p:cNvSpPr>
          <p:nvPr>
            <p:ph type="dt" sz="half" idx="10"/>
          </p:nvPr>
        </p:nvSpPr>
        <p:spPr/>
        <p:txBody>
          <a:bodyPr/>
          <a:lstStyle/>
          <a:p>
            <a:fld id="{5D14ADE8-1277-4331-8AE3-D18B7FC78610}" type="datetime1">
              <a:rPr lang="fr-FR" smtClean="0"/>
              <a:t>17/05/2020</a:t>
            </a:fld>
            <a:endParaRPr lang="fr-FR"/>
          </a:p>
        </p:txBody>
      </p:sp>
      <p:sp>
        <p:nvSpPr>
          <p:cNvPr id="5" name="Espace réservé du pied de page 4">
            <a:extLst>
              <a:ext uri="{FF2B5EF4-FFF2-40B4-BE49-F238E27FC236}">
                <a16:creationId xmlns:a16="http://schemas.microsoft.com/office/drawing/2014/main" id="{341F7D60-C6B9-4DC0-B9BF-A531563AF9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5F50354-1A51-4DF8-9269-18AD0737DBE7}"/>
              </a:ext>
            </a:extLst>
          </p:cNvPr>
          <p:cNvSpPr>
            <a:spLocks noGrp="1"/>
          </p:cNvSpPr>
          <p:nvPr>
            <p:ph type="sldNum" sz="quarter" idx="12"/>
          </p:nvPr>
        </p:nvSpPr>
        <p:spPr/>
        <p:txBody>
          <a:bodyPr/>
          <a:lstStyle/>
          <a:p>
            <a:fld id="{DB722B01-DACC-47D2-927B-DE491FD84DC0}" type="slidenum">
              <a:rPr lang="fr-FR" smtClean="0"/>
              <a:t>‹N°›</a:t>
            </a:fld>
            <a:endParaRPr lang="fr-FR"/>
          </a:p>
        </p:txBody>
      </p:sp>
    </p:spTree>
    <p:extLst>
      <p:ext uri="{BB962C8B-B14F-4D97-AF65-F5344CB8AC3E}">
        <p14:creationId xmlns:p14="http://schemas.microsoft.com/office/powerpoint/2010/main" val="25041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788BF5-B80A-46DA-80C4-AAC191C558E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47EA8D1-E89C-4C20-9FEB-D53F77D76E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F3EB6E3-6322-43A2-A115-69CC0990AB97}"/>
              </a:ext>
            </a:extLst>
          </p:cNvPr>
          <p:cNvSpPr>
            <a:spLocks noGrp="1"/>
          </p:cNvSpPr>
          <p:nvPr>
            <p:ph type="dt" sz="half" idx="10"/>
          </p:nvPr>
        </p:nvSpPr>
        <p:spPr/>
        <p:txBody>
          <a:bodyPr/>
          <a:lstStyle/>
          <a:p>
            <a:fld id="{90835443-ACDF-4590-BBF4-8A6C624958ED}" type="datetime1">
              <a:rPr lang="fr-FR" smtClean="0"/>
              <a:t>17/05/2020</a:t>
            </a:fld>
            <a:endParaRPr lang="fr-FR"/>
          </a:p>
        </p:txBody>
      </p:sp>
      <p:sp>
        <p:nvSpPr>
          <p:cNvPr id="5" name="Espace réservé du pied de page 4">
            <a:extLst>
              <a:ext uri="{FF2B5EF4-FFF2-40B4-BE49-F238E27FC236}">
                <a16:creationId xmlns:a16="http://schemas.microsoft.com/office/drawing/2014/main" id="{7F272D1F-1D40-4DE8-AF34-F16A8910B6C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4C1D915-0FB2-4E7D-90FB-8E69931E1084}"/>
              </a:ext>
            </a:extLst>
          </p:cNvPr>
          <p:cNvSpPr>
            <a:spLocks noGrp="1"/>
          </p:cNvSpPr>
          <p:nvPr>
            <p:ph type="sldNum" sz="quarter" idx="12"/>
          </p:nvPr>
        </p:nvSpPr>
        <p:spPr/>
        <p:txBody>
          <a:bodyPr/>
          <a:lstStyle/>
          <a:p>
            <a:fld id="{DB722B01-DACC-47D2-927B-DE491FD84DC0}" type="slidenum">
              <a:rPr lang="fr-FR" smtClean="0"/>
              <a:t>‹N°›</a:t>
            </a:fld>
            <a:endParaRPr lang="fr-FR"/>
          </a:p>
        </p:txBody>
      </p:sp>
    </p:spTree>
    <p:extLst>
      <p:ext uri="{BB962C8B-B14F-4D97-AF65-F5344CB8AC3E}">
        <p14:creationId xmlns:p14="http://schemas.microsoft.com/office/powerpoint/2010/main" val="2108609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4232C1-751E-4365-9655-85DD36AED30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177CBE9-E6BC-4391-B0EB-F6CFE628718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AB76562-950E-464D-A1A9-42A8F0C029D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642EB20-B623-4C02-9F5F-2D5F0847590C}"/>
              </a:ext>
            </a:extLst>
          </p:cNvPr>
          <p:cNvSpPr>
            <a:spLocks noGrp="1"/>
          </p:cNvSpPr>
          <p:nvPr>
            <p:ph type="dt" sz="half" idx="10"/>
          </p:nvPr>
        </p:nvSpPr>
        <p:spPr/>
        <p:txBody>
          <a:bodyPr/>
          <a:lstStyle/>
          <a:p>
            <a:fld id="{AB5E9481-E0BF-4BFD-9866-CC78D5B8D7E9}" type="datetime1">
              <a:rPr lang="fr-FR" smtClean="0"/>
              <a:t>17/05/2020</a:t>
            </a:fld>
            <a:endParaRPr lang="fr-FR"/>
          </a:p>
        </p:txBody>
      </p:sp>
      <p:sp>
        <p:nvSpPr>
          <p:cNvPr id="6" name="Espace réservé du pied de page 5">
            <a:extLst>
              <a:ext uri="{FF2B5EF4-FFF2-40B4-BE49-F238E27FC236}">
                <a16:creationId xmlns:a16="http://schemas.microsoft.com/office/drawing/2014/main" id="{F330BAC5-2FA4-4BBF-86D4-AFEE25B1A44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68B55C-5565-4336-B01B-EBAA55E05AE3}"/>
              </a:ext>
            </a:extLst>
          </p:cNvPr>
          <p:cNvSpPr>
            <a:spLocks noGrp="1"/>
          </p:cNvSpPr>
          <p:nvPr>
            <p:ph type="sldNum" sz="quarter" idx="12"/>
          </p:nvPr>
        </p:nvSpPr>
        <p:spPr/>
        <p:txBody>
          <a:bodyPr/>
          <a:lstStyle/>
          <a:p>
            <a:fld id="{DB722B01-DACC-47D2-927B-DE491FD84DC0}" type="slidenum">
              <a:rPr lang="fr-FR" smtClean="0"/>
              <a:t>‹N°›</a:t>
            </a:fld>
            <a:endParaRPr lang="fr-FR"/>
          </a:p>
        </p:txBody>
      </p:sp>
    </p:spTree>
    <p:extLst>
      <p:ext uri="{BB962C8B-B14F-4D97-AF65-F5344CB8AC3E}">
        <p14:creationId xmlns:p14="http://schemas.microsoft.com/office/powerpoint/2010/main" val="1259274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A84448-BE6F-4ACB-9F9A-333FABA510A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176D9FA-2BF5-4A54-B779-B32EF8A34C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A7879A5-268F-433A-81AA-6A314F4D4E6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97D31C9-14E7-496F-80DD-2371787861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5183B25-EF22-4B59-971E-E854E4F2904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B085CD2-433A-4527-833C-9B84D5CCC863}"/>
              </a:ext>
            </a:extLst>
          </p:cNvPr>
          <p:cNvSpPr>
            <a:spLocks noGrp="1"/>
          </p:cNvSpPr>
          <p:nvPr>
            <p:ph type="dt" sz="half" idx="10"/>
          </p:nvPr>
        </p:nvSpPr>
        <p:spPr/>
        <p:txBody>
          <a:bodyPr/>
          <a:lstStyle/>
          <a:p>
            <a:fld id="{9A3642B5-DA7F-47DD-B5A9-40339CE17493}" type="datetime1">
              <a:rPr lang="fr-FR" smtClean="0"/>
              <a:t>17/05/2020</a:t>
            </a:fld>
            <a:endParaRPr lang="fr-FR"/>
          </a:p>
        </p:txBody>
      </p:sp>
      <p:sp>
        <p:nvSpPr>
          <p:cNvPr id="8" name="Espace réservé du pied de page 7">
            <a:extLst>
              <a:ext uri="{FF2B5EF4-FFF2-40B4-BE49-F238E27FC236}">
                <a16:creationId xmlns:a16="http://schemas.microsoft.com/office/drawing/2014/main" id="{B6E1CC99-1F3F-4923-A774-F2AF76413EC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2F438A5-ED93-414B-8A89-2744E22C9062}"/>
              </a:ext>
            </a:extLst>
          </p:cNvPr>
          <p:cNvSpPr>
            <a:spLocks noGrp="1"/>
          </p:cNvSpPr>
          <p:nvPr>
            <p:ph type="sldNum" sz="quarter" idx="12"/>
          </p:nvPr>
        </p:nvSpPr>
        <p:spPr/>
        <p:txBody>
          <a:bodyPr/>
          <a:lstStyle/>
          <a:p>
            <a:fld id="{DB722B01-DACC-47D2-927B-DE491FD84DC0}" type="slidenum">
              <a:rPr lang="fr-FR" smtClean="0"/>
              <a:t>‹N°›</a:t>
            </a:fld>
            <a:endParaRPr lang="fr-FR"/>
          </a:p>
        </p:txBody>
      </p:sp>
    </p:spTree>
    <p:extLst>
      <p:ext uri="{BB962C8B-B14F-4D97-AF65-F5344CB8AC3E}">
        <p14:creationId xmlns:p14="http://schemas.microsoft.com/office/powerpoint/2010/main" val="1922995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987DCC-01A3-4E76-87F6-8456615F1A7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4BA23CC-5132-4147-B3CF-C83E716F4F80}"/>
              </a:ext>
            </a:extLst>
          </p:cNvPr>
          <p:cNvSpPr>
            <a:spLocks noGrp="1"/>
          </p:cNvSpPr>
          <p:nvPr>
            <p:ph type="dt" sz="half" idx="10"/>
          </p:nvPr>
        </p:nvSpPr>
        <p:spPr/>
        <p:txBody>
          <a:bodyPr/>
          <a:lstStyle/>
          <a:p>
            <a:fld id="{063D777F-FEB4-4EC0-885E-F5CBF27538CA}" type="datetime1">
              <a:rPr lang="fr-FR" smtClean="0"/>
              <a:t>17/05/2020</a:t>
            </a:fld>
            <a:endParaRPr lang="fr-FR"/>
          </a:p>
        </p:txBody>
      </p:sp>
      <p:sp>
        <p:nvSpPr>
          <p:cNvPr id="4" name="Espace réservé du pied de page 3">
            <a:extLst>
              <a:ext uri="{FF2B5EF4-FFF2-40B4-BE49-F238E27FC236}">
                <a16:creationId xmlns:a16="http://schemas.microsoft.com/office/drawing/2014/main" id="{6CC6AC9C-42C0-4CE5-8FAE-9E36CB02FD6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49E0581-07EE-45BF-9306-F27227C489E8}"/>
              </a:ext>
            </a:extLst>
          </p:cNvPr>
          <p:cNvSpPr>
            <a:spLocks noGrp="1"/>
          </p:cNvSpPr>
          <p:nvPr>
            <p:ph type="sldNum" sz="quarter" idx="12"/>
          </p:nvPr>
        </p:nvSpPr>
        <p:spPr/>
        <p:txBody>
          <a:bodyPr/>
          <a:lstStyle/>
          <a:p>
            <a:fld id="{DB722B01-DACC-47D2-927B-DE491FD84DC0}" type="slidenum">
              <a:rPr lang="fr-FR" smtClean="0"/>
              <a:t>‹N°›</a:t>
            </a:fld>
            <a:endParaRPr lang="fr-FR"/>
          </a:p>
        </p:txBody>
      </p:sp>
    </p:spTree>
    <p:extLst>
      <p:ext uri="{BB962C8B-B14F-4D97-AF65-F5344CB8AC3E}">
        <p14:creationId xmlns:p14="http://schemas.microsoft.com/office/powerpoint/2010/main" val="1336567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9B67EF8-EB59-4615-AC60-A835F567995E}"/>
              </a:ext>
            </a:extLst>
          </p:cNvPr>
          <p:cNvSpPr>
            <a:spLocks noGrp="1"/>
          </p:cNvSpPr>
          <p:nvPr>
            <p:ph type="dt" sz="half" idx="10"/>
          </p:nvPr>
        </p:nvSpPr>
        <p:spPr/>
        <p:txBody>
          <a:bodyPr/>
          <a:lstStyle/>
          <a:p>
            <a:fld id="{2466F8FA-E173-4676-944E-56F66EF4E64F}" type="datetime1">
              <a:rPr lang="fr-FR" smtClean="0"/>
              <a:t>17/05/2020</a:t>
            </a:fld>
            <a:endParaRPr lang="fr-FR"/>
          </a:p>
        </p:txBody>
      </p:sp>
      <p:sp>
        <p:nvSpPr>
          <p:cNvPr id="3" name="Espace réservé du pied de page 2">
            <a:extLst>
              <a:ext uri="{FF2B5EF4-FFF2-40B4-BE49-F238E27FC236}">
                <a16:creationId xmlns:a16="http://schemas.microsoft.com/office/drawing/2014/main" id="{D9E09DCB-B726-4BF3-A42D-420D8988B96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3A48067-FC1E-4A79-9D6C-E8C56C1B02FD}"/>
              </a:ext>
            </a:extLst>
          </p:cNvPr>
          <p:cNvSpPr>
            <a:spLocks noGrp="1"/>
          </p:cNvSpPr>
          <p:nvPr>
            <p:ph type="sldNum" sz="quarter" idx="12"/>
          </p:nvPr>
        </p:nvSpPr>
        <p:spPr/>
        <p:txBody>
          <a:bodyPr/>
          <a:lstStyle/>
          <a:p>
            <a:fld id="{DB722B01-DACC-47D2-927B-DE491FD84DC0}" type="slidenum">
              <a:rPr lang="fr-FR" smtClean="0"/>
              <a:t>‹N°›</a:t>
            </a:fld>
            <a:endParaRPr lang="fr-FR"/>
          </a:p>
        </p:txBody>
      </p:sp>
    </p:spTree>
    <p:extLst>
      <p:ext uri="{BB962C8B-B14F-4D97-AF65-F5344CB8AC3E}">
        <p14:creationId xmlns:p14="http://schemas.microsoft.com/office/powerpoint/2010/main" val="252284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DB5AC3-BB1D-4B55-B87A-B38EEE75CFA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DD92DB1-23FD-46B4-A089-A7CB13B8D6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94DC052-23AA-45C4-AB3B-E9B1DBA54C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C3E2BCB-4BB8-49D7-AA50-2AF6BA562184}"/>
              </a:ext>
            </a:extLst>
          </p:cNvPr>
          <p:cNvSpPr>
            <a:spLocks noGrp="1"/>
          </p:cNvSpPr>
          <p:nvPr>
            <p:ph type="dt" sz="half" idx="10"/>
          </p:nvPr>
        </p:nvSpPr>
        <p:spPr/>
        <p:txBody>
          <a:bodyPr/>
          <a:lstStyle/>
          <a:p>
            <a:fld id="{53FFD674-034E-470A-BC3A-270547657FAD}" type="datetime1">
              <a:rPr lang="fr-FR" smtClean="0"/>
              <a:t>17/05/2020</a:t>
            </a:fld>
            <a:endParaRPr lang="fr-FR"/>
          </a:p>
        </p:txBody>
      </p:sp>
      <p:sp>
        <p:nvSpPr>
          <p:cNvPr id="6" name="Espace réservé du pied de page 5">
            <a:extLst>
              <a:ext uri="{FF2B5EF4-FFF2-40B4-BE49-F238E27FC236}">
                <a16:creationId xmlns:a16="http://schemas.microsoft.com/office/drawing/2014/main" id="{F442FD1B-4DD5-4DB1-9A5C-208109E3D43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78C223D-4546-4EF4-81A5-510E5B063822}"/>
              </a:ext>
            </a:extLst>
          </p:cNvPr>
          <p:cNvSpPr>
            <a:spLocks noGrp="1"/>
          </p:cNvSpPr>
          <p:nvPr>
            <p:ph type="sldNum" sz="quarter" idx="12"/>
          </p:nvPr>
        </p:nvSpPr>
        <p:spPr/>
        <p:txBody>
          <a:bodyPr/>
          <a:lstStyle/>
          <a:p>
            <a:fld id="{DB722B01-DACC-47D2-927B-DE491FD84DC0}" type="slidenum">
              <a:rPr lang="fr-FR" smtClean="0"/>
              <a:t>‹N°›</a:t>
            </a:fld>
            <a:endParaRPr lang="fr-FR"/>
          </a:p>
        </p:txBody>
      </p:sp>
    </p:spTree>
    <p:extLst>
      <p:ext uri="{BB962C8B-B14F-4D97-AF65-F5344CB8AC3E}">
        <p14:creationId xmlns:p14="http://schemas.microsoft.com/office/powerpoint/2010/main" val="879905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25A66-EA23-469A-993B-E1D02C05E8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04F4008-3921-4852-8DE9-74166BE685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2AB30B6-3158-4002-8343-77E095C01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033B1E3-7E5F-4DBF-A39E-17FDED5A05D3}"/>
              </a:ext>
            </a:extLst>
          </p:cNvPr>
          <p:cNvSpPr>
            <a:spLocks noGrp="1"/>
          </p:cNvSpPr>
          <p:nvPr>
            <p:ph type="dt" sz="half" idx="10"/>
          </p:nvPr>
        </p:nvSpPr>
        <p:spPr/>
        <p:txBody>
          <a:bodyPr/>
          <a:lstStyle/>
          <a:p>
            <a:fld id="{39A5F4F5-EC32-4386-A536-D787CC372334}" type="datetime1">
              <a:rPr lang="fr-FR" smtClean="0"/>
              <a:t>17/05/2020</a:t>
            </a:fld>
            <a:endParaRPr lang="fr-FR"/>
          </a:p>
        </p:txBody>
      </p:sp>
      <p:sp>
        <p:nvSpPr>
          <p:cNvPr id="6" name="Espace réservé du pied de page 5">
            <a:extLst>
              <a:ext uri="{FF2B5EF4-FFF2-40B4-BE49-F238E27FC236}">
                <a16:creationId xmlns:a16="http://schemas.microsoft.com/office/drawing/2014/main" id="{B51658DB-6949-419D-A63D-C11BF1CACC5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BE8E66F-A469-4744-A405-BFA168BBF9A5}"/>
              </a:ext>
            </a:extLst>
          </p:cNvPr>
          <p:cNvSpPr>
            <a:spLocks noGrp="1"/>
          </p:cNvSpPr>
          <p:nvPr>
            <p:ph type="sldNum" sz="quarter" idx="12"/>
          </p:nvPr>
        </p:nvSpPr>
        <p:spPr/>
        <p:txBody>
          <a:bodyPr/>
          <a:lstStyle/>
          <a:p>
            <a:fld id="{DB722B01-DACC-47D2-927B-DE491FD84DC0}" type="slidenum">
              <a:rPr lang="fr-FR" smtClean="0"/>
              <a:t>‹N°›</a:t>
            </a:fld>
            <a:endParaRPr lang="fr-FR"/>
          </a:p>
        </p:txBody>
      </p:sp>
    </p:spTree>
    <p:extLst>
      <p:ext uri="{BB962C8B-B14F-4D97-AF65-F5344CB8AC3E}">
        <p14:creationId xmlns:p14="http://schemas.microsoft.com/office/powerpoint/2010/main" val="381510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1964402-3F8C-4E7A-8C36-1E115E840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9C99EDB-B98A-4D8F-928D-20D841B746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2A1927-BF29-40DB-9AD5-90B3349F4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7E5E5D-0333-4C91-B50D-2BC96D1F447C}" type="datetime1">
              <a:rPr lang="fr-FR" smtClean="0"/>
              <a:t>17/05/2020</a:t>
            </a:fld>
            <a:endParaRPr lang="fr-FR"/>
          </a:p>
        </p:txBody>
      </p:sp>
      <p:sp>
        <p:nvSpPr>
          <p:cNvPr id="5" name="Espace réservé du pied de page 4">
            <a:extLst>
              <a:ext uri="{FF2B5EF4-FFF2-40B4-BE49-F238E27FC236}">
                <a16:creationId xmlns:a16="http://schemas.microsoft.com/office/drawing/2014/main" id="{9F18E484-46CB-4F1F-9F0D-18E7DA739B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7160A47-933E-432E-831E-19C8BF133E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22B01-DACC-47D2-927B-DE491FD84DC0}" type="slidenum">
              <a:rPr lang="fr-FR" smtClean="0"/>
              <a:t>‹N°›</a:t>
            </a:fld>
            <a:endParaRPr lang="fr-FR"/>
          </a:p>
        </p:txBody>
      </p:sp>
    </p:spTree>
    <p:extLst>
      <p:ext uri="{BB962C8B-B14F-4D97-AF65-F5344CB8AC3E}">
        <p14:creationId xmlns:p14="http://schemas.microsoft.com/office/powerpoint/2010/main" val="1767068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1.xml"/><Relationship Id="rId7" Type="http://schemas.openxmlformats.org/officeDocument/2006/relationships/image" Target="../media/image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5D696-8107-478F-80E5-282721EF36E3}"/>
              </a:ext>
            </a:extLst>
          </p:cNvPr>
          <p:cNvPicPr>
            <a:picLocks noChangeAspect="1"/>
          </p:cNvPicPr>
          <p:nvPr/>
        </p:nvPicPr>
        <p:blipFill>
          <a:blip r:embed="rId2"/>
          <a:stretch>
            <a:fillRect/>
          </a:stretch>
        </p:blipFill>
        <p:spPr>
          <a:xfrm>
            <a:off x="1" y="0"/>
            <a:ext cx="12197886" cy="6652591"/>
          </a:xfrm>
          <a:prstGeom prst="rect">
            <a:avLst/>
          </a:prstGeom>
        </p:spPr>
      </p:pic>
      <p:sp>
        <p:nvSpPr>
          <p:cNvPr id="3" name="Slide Number Placeholder 2">
            <a:extLst>
              <a:ext uri="{FF2B5EF4-FFF2-40B4-BE49-F238E27FC236}">
                <a16:creationId xmlns:a16="http://schemas.microsoft.com/office/drawing/2014/main" id="{20077B03-5D13-48D4-B802-37529720C68F}"/>
              </a:ext>
            </a:extLst>
          </p:cNvPr>
          <p:cNvSpPr>
            <a:spLocks noGrp="1"/>
          </p:cNvSpPr>
          <p:nvPr>
            <p:ph type="sldNum" sz="quarter" idx="12"/>
          </p:nvPr>
        </p:nvSpPr>
        <p:spPr/>
        <p:txBody>
          <a:bodyPr/>
          <a:lstStyle/>
          <a:p>
            <a:fld id="{DB722B01-DACC-47D2-927B-DE491FD84DC0}" type="slidenum">
              <a:rPr lang="fr-FR" smtClean="0"/>
              <a:t>1</a:t>
            </a:fld>
            <a:endParaRPr lang="fr-FR"/>
          </a:p>
        </p:txBody>
      </p:sp>
      <p:sp>
        <p:nvSpPr>
          <p:cNvPr id="4" name="Rectangle 3">
            <a:extLst>
              <a:ext uri="{FF2B5EF4-FFF2-40B4-BE49-F238E27FC236}">
                <a16:creationId xmlns:a16="http://schemas.microsoft.com/office/drawing/2014/main" id="{C0EE9CDE-487A-4C42-84D0-47E881CDC13F}"/>
              </a:ext>
            </a:extLst>
          </p:cNvPr>
          <p:cNvSpPr/>
          <p:nvPr/>
        </p:nvSpPr>
        <p:spPr>
          <a:xfrm>
            <a:off x="7792238" y="205409"/>
            <a:ext cx="4157870" cy="369332"/>
          </a:xfrm>
          <a:prstGeom prst="rect">
            <a:avLst/>
          </a:prstGeom>
        </p:spPr>
        <p:txBody>
          <a:bodyPr wrap="none">
            <a:spAutoFit/>
          </a:bodyPr>
          <a:lstStyle/>
          <a:p>
            <a:r>
              <a:rPr lang="fr-FR" b="1" dirty="0">
                <a:solidFill>
                  <a:schemeClr val="tx2"/>
                </a:solidFill>
                <a:latin typeface="Product Sans" panose="020B0703030502040203" pitchFamily="34" charset="0"/>
              </a:rPr>
              <a:t>				ESI</a:t>
            </a:r>
            <a:endParaRPr lang="fr-FR" dirty="0"/>
          </a:p>
        </p:txBody>
      </p:sp>
    </p:spTree>
    <p:extLst>
      <p:ext uri="{BB962C8B-B14F-4D97-AF65-F5344CB8AC3E}">
        <p14:creationId xmlns:p14="http://schemas.microsoft.com/office/powerpoint/2010/main" val="29585490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446A-5115-40CF-8597-A0577D0D7A1C}"/>
              </a:ext>
            </a:extLst>
          </p:cNvPr>
          <p:cNvSpPr>
            <a:spLocks noGrp="1"/>
          </p:cNvSpPr>
          <p:nvPr>
            <p:ph type="title"/>
          </p:nvPr>
        </p:nvSpPr>
        <p:spPr>
          <a:xfrm>
            <a:off x="1298712" y="119272"/>
            <a:ext cx="10055087" cy="397564"/>
          </a:xfrm>
        </p:spPr>
        <p:txBody>
          <a:bodyPr>
            <a:normAutofit fontScale="90000"/>
          </a:bodyPr>
          <a:lstStyle/>
          <a:p>
            <a:r>
              <a:rPr lang="fr-FR" sz="2800" b="1" u="sng" dirty="0">
                <a:solidFill>
                  <a:schemeClr val="accent5">
                    <a:lumMod val="50000"/>
                  </a:schemeClr>
                </a:solidFill>
                <a:latin typeface="+mn-lt"/>
              </a:rPr>
              <a:t>Planning générale:</a:t>
            </a:r>
          </a:p>
        </p:txBody>
      </p:sp>
      <p:graphicFrame>
        <p:nvGraphicFramePr>
          <p:cNvPr id="6" name="Content Placeholder 5">
            <a:extLst>
              <a:ext uri="{FF2B5EF4-FFF2-40B4-BE49-F238E27FC236}">
                <a16:creationId xmlns:a16="http://schemas.microsoft.com/office/drawing/2014/main" id="{383EE376-DA82-4EB4-8413-7F78ED4DFD25}"/>
              </a:ext>
            </a:extLst>
          </p:cNvPr>
          <p:cNvGraphicFramePr>
            <a:graphicFrameLocks noGrp="1"/>
          </p:cNvGraphicFramePr>
          <p:nvPr>
            <p:ph idx="1"/>
            <p:extLst>
              <p:ext uri="{D42A27DB-BD31-4B8C-83A1-F6EECF244321}">
                <p14:modId xmlns:p14="http://schemas.microsoft.com/office/powerpoint/2010/main" val="799362984"/>
              </p:ext>
            </p:extLst>
          </p:nvPr>
        </p:nvGraphicFramePr>
        <p:xfrm>
          <a:off x="838200" y="3428999"/>
          <a:ext cx="8812694" cy="3170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CFF8D1C7-9957-41B8-9134-454EAC00C6C4}"/>
              </a:ext>
            </a:extLst>
          </p:cNvPr>
          <p:cNvGraphicFramePr/>
          <p:nvPr>
            <p:extLst>
              <p:ext uri="{D42A27DB-BD31-4B8C-83A1-F6EECF244321}">
                <p14:modId xmlns:p14="http://schemas.microsoft.com/office/powerpoint/2010/main" val="1203640476"/>
              </p:ext>
            </p:extLst>
          </p:nvPr>
        </p:nvGraphicFramePr>
        <p:xfrm>
          <a:off x="838200" y="662609"/>
          <a:ext cx="8812695" cy="27663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089EAFC0-D27D-4615-98E2-666A1544E9A6}"/>
              </a:ext>
            </a:extLst>
          </p:cNvPr>
          <p:cNvSpPr>
            <a:spLocks noGrp="1"/>
          </p:cNvSpPr>
          <p:nvPr>
            <p:ph type="sldNum" sz="quarter" idx="12"/>
          </p:nvPr>
        </p:nvSpPr>
        <p:spPr/>
        <p:txBody>
          <a:bodyPr/>
          <a:lstStyle/>
          <a:p>
            <a:fld id="{DB722B01-DACC-47D2-927B-DE491FD84DC0}" type="slidenum">
              <a:rPr lang="fr-FR" smtClean="0"/>
              <a:t>10</a:t>
            </a:fld>
            <a:endParaRPr lang="fr-FR"/>
          </a:p>
        </p:txBody>
      </p:sp>
      <p:sp>
        <p:nvSpPr>
          <p:cNvPr id="5" name="Rectangle 4">
            <a:extLst>
              <a:ext uri="{FF2B5EF4-FFF2-40B4-BE49-F238E27FC236}">
                <a16:creationId xmlns:a16="http://schemas.microsoft.com/office/drawing/2014/main" id="{BE46BF78-07D0-4FC8-8A35-5C27ECCC15A8}"/>
              </a:ext>
            </a:extLst>
          </p:cNvPr>
          <p:cNvSpPr/>
          <p:nvPr/>
        </p:nvSpPr>
        <p:spPr>
          <a:xfrm>
            <a:off x="11074401" y="119272"/>
            <a:ext cx="511674" cy="369332"/>
          </a:xfrm>
          <a:prstGeom prst="rect">
            <a:avLst/>
          </a:prstGeom>
        </p:spPr>
        <p:txBody>
          <a:bodyPr wrap="square">
            <a:spAutoFit/>
          </a:bodyPr>
          <a:lstStyle/>
          <a:p>
            <a:r>
              <a:rPr lang="fr-FR" b="1" dirty="0">
                <a:solidFill>
                  <a:schemeClr val="tx2"/>
                </a:solidFill>
                <a:latin typeface="Product Sans" panose="020B0703030502040203" pitchFamily="34" charset="0"/>
              </a:rPr>
              <a:t>ESI</a:t>
            </a:r>
            <a:endParaRPr lang="fr-FR" dirty="0"/>
          </a:p>
        </p:txBody>
      </p:sp>
      <p:sp>
        <p:nvSpPr>
          <p:cNvPr id="7" name="Triangle isocèle 7">
            <a:extLst>
              <a:ext uri="{FF2B5EF4-FFF2-40B4-BE49-F238E27FC236}">
                <a16:creationId xmlns:a16="http://schemas.microsoft.com/office/drawing/2014/main" id="{374E504C-BE1E-4EDF-A30F-544A6BF2E952}"/>
              </a:ext>
            </a:extLst>
          </p:cNvPr>
          <p:cNvSpPr/>
          <p:nvPr/>
        </p:nvSpPr>
        <p:spPr>
          <a:xfrm rot="10147510">
            <a:off x="11459547" y="-54641"/>
            <a:ext cx="1464906" cy="126285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87C5753-C4A6-4319-8279-E3A52BCF8339}"/>
              </a:ext>
            </a:extLst>
          </p:cNvPr>
          <p:cNvSpPr/>
          <p:nvPr/>
        </p:nvSpPr>
        <p:spPr>
          <a:xfrm rot="5736529">
            <a:off x="-993711" y="5927717"/>
            <a:ext cx="1520890" cy="15208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 name="Triangle isocèle 5">
            <a:extLst>
              <a:ext uri="{FF2B5EF4-FFF2-40B4-BE49-F238E27FC236}">
                <a16:creationId xmlns:a16="http://schemas.microsoft.com/office/drawing/2014/main" id="{BECF689C-FB74-45BA-AC7B-D95B73764EA2}"/>
              </a:ext>
            </a:extLst>
          </p:cNvPr>
          <p:cNvSpPr/>
          <p:nvPr/>
        </p:nvSpPr>
        <p:spPr>
          <a:xfrm rot="10147510">
            <a:off x="-431932" y="6090051"/>
            <a:ext cx="1464906" cy="1262850"/>
          </a:xfrm>
          <a:prstGeom prst="triangle">
            <a:avLst/>
          </a:prstGeom>
          <a:solidFill>
            <a:srgbClr val="0070C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459368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3CFBF66-EF9C-48ED-8ED1-79F2DC036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18"/>
            <a:ext cx="12192000" cy="6892436"/>
          </a:xfrm>
          <a:prstGeom prst="rect">
            <a:avLst/>
          </a:prstGeom>
        </p:spPr>
      </p:pic>
      <p:sp>
        <p:nvSpPr>
          <p:cNvPr id="4" name="Rectangle 3">
            <a:extLst>
              <a:ext uri="{FF2B5EF4-FFF2-40B4-BE49-F238E27FC236}">
                <a16:creationId xmlns:a16="http://schemas.microsoft.com/office/drawing/2014/main" id="{2B399BD2-EFD5-4E45-B141-2D40F3BB879D}"/>
              </a:ext>
            </a:extLst>
          </p:cNvPr>
          <p:cNvSpPr/>
          <p:nvPr/>
        </p:nvSpPr>
        <p:spPr>
          <a:xfrm>
            <a:off x="4270159" y="1367161"/>
            <a:ext cx="4962618" cy="380852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04137E6E-BFAA-4A21-BF81-0A835AE14DC0}"/>
              </a:ext>
            </a:extLst>
          </p:cNvPr>
          <p:cNvSpPr/>
          <p:nvPr/>
        </p:nvSpPr>
        <p:spPr>
          <a:xfrm>
            <a:off x="3343595" y="2307264"/>
            <a:ext cx="5504810" cy="2585323"/>
          </a:xfrm>
          <a:prstGeom prst="rect">
            <a:avLst/>
          </a:prstGeom>
        </p:spPr>
        <p:txBody>
          <a:bodyPr wrap="square">
            <a:spAutoFit/>
          </a:bodyPr>
          <a:lstStyle/>
          <a:p>
            <a:pPr lvl="0" algn="ctr">
              <a:lnSpc>
                <a:spcPct val="100000"/>
              </a:lnSpc>
            </a:pPr>
            <a:r>
              <a:rPr lang="en-US" sz="5400" dirty="0">
                <a:latin typeface="Product Sans" panose="020B0703030502040203" pitchFamily="34" charset="0"/>
              </a:rPr>
              <a:t>ORGANISATION </a:t>
            </a:r>
          </a:p>
          <a:p>
            <a:pPr lvl="0" algn="ctr">
              <a:lnSpc>
                <a:spcPct val="100000"/>
              </a:lnSpc>
            </a:pPr>
            <a:r>
              <a:rPr lang="en-US" sz="5400" dirty="0">
                <a:latin typeface="Product Sans" panose="020B0703030502040203" pitchFamily="34" charset="0"/>
              </a:rPr>
              <a:t>DE</a:t>
            </a:r>
          </a:p>
          <a:p>
            <a:pPr lvl="0" algn="ctr">
              <a:lnSpc>
                <a:spcPct val="100000"/>
              </a:lnSpc>
            </a:pPr>
            <a:r>
              <a:rPr lang="en-US" sz="5400" dirty="0">
                <a:latin typeface="Product Sans" panose="020B0703030502040203" pitchFamily="34" charset="0"/>
              </a:rPr>
              <a:t>L’EQUIPE</a:t>
            </a:r>
          </a:p>
        </p:txBody>
      </p:sp>
      <p:pic>
        <p:nvPicPr>
          <p:cNvPr id="7" name="Graphique 6">
            <a:extLst>
              <a:ext uri="{FF2B5EF4-FFF2-40B4-BE49-F238E27FC236}">
                <a16:creationId xmlns:a16="http://schemas.microsoft.com/office/drawing/2014/main" id="{0A3C7792-3566-4EA2-B438-3274E3B319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07806" y="96289"/>
            <a:ext cx="476531" cy="476531"/>
          </a:xfrm>
          <a:prstGeom prst="rect">
            <a:avLst/>
          </a:prstGeom>
        </p:spPr>
      </p:pic>
      <p:sp>
        <p:nvSpPr>
          <p:cNvPr id="2" name="Slide Number Placeholder 1">
            <a:extLst>
              <a:ext uri="{FF2B5EF4-FFF2-40B4-BE49-F238E27FC236}">
                <a16:creationId xmlns:a16="http://schemas.microsoft.com/office/drawing/2014/main" id="{1E451A54-EE18-4182-A51A-62EEF2B5A994}"/>
              </a:ext>
            </a:extLst>
          </p:cNvPr>
          <p:cNvSpPr>
            <a:spLocks noGrp="1"/>
          </p:cNvSpPr>
          <p:nvPr>
            <p:ph type="sldNum" sz="quarter" idx="12"/>
          </p:nvPr>
        </p:nvSpPr>
        <p:spPr/>
        <p:txBody>
          <a:bodyPr/>
          <a:lstStyle/>
          <a:p>
            <a:fld id="{DB722B01-DACC-47D2-927B-DE491FD84DC0}" type="slidenum">
              <a:rPr lang="fr-FR" smtClean="0"/>
              <a:t>11</a:t>
            </a:fld>
            <a:endParaRPr lang="fr-FR"/>
          </a:p>
        </p:txBody>
      </p:sp>
      <p:sp>
        <p:nvSpPr>
          <p:cNvPr id="6" name="Rectangle 5">
            <a:extLst>
              <a:ext uri="{FF2B5EF4-FFF2-40B4-BE49-F238E27FC236}">
                <a16:creationId xmlns:a16="http://schemas.microsoft.com/office/drawing/2014/main" id="{06F2D913-7CB4-4928-8776-B2CEF44A7B71}"/>
              </a:ext>
            </a:extLst>
          </p:cNvPr>
          <p:cNvSpPr/>
          <p:nvPr/>
        </p:nvSpPr>
        <p:spPr>
          <a:xfrm>
            <a:off x="10740524" y="96289"/>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spTree>
    <p:extLst>
      <p:ext uri="{BB962C8B-B14F-4D97-AF65-F5344CB8AC3E}">
        <p14:creationId xmlns:p14="http://schemas.microsoft.com/office/powerpoint/2010/main" val="99303578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que 3">
            <a:extLst>
              <a:ext uri="{FF2B5EF4-FFF2-40B4-BE49-F238E27FC236}">
                <a16:creationId xmlns:a16="http://schemas.microsoft.com/office/drawing/2014/main" id="{AD84FE33-D4D1-46DE-9418-851A6D01BF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033"/>
            <a:ext cx="12191999" cy="6845933"/>
          </a:xfrm>
          <a:prstGeom prst="rect">
            <a:avLst/>
          </a:prstGeom>
        </p:spPr>
      </p:pic>
      <p:sp>
        <p:nvSpPr>
          <p:cNvPr id="2" name="Rectangle 1">
            <a:extLst>
              <a:ext uri="{FF2B5EF4-FFF2-40B4-BE49-F238E27FC236}">
                <a16:creationId xmlns:a16="http://schemas.microsoft.com/office/drawing/2014/main" id="{7CA6002B-194A-4A8E-9439-01295D001E86}"/>
              </a:ext>
            </a:extLst>
          </p:cNvPr>
          <p:cNvSpPr/>
          <p:nvPr/>
        </p:nvSpPr>
        <p:spPr>
          <a:xfrm>
            <a:off x="3074873" y="3428999"/>
            <a:ext cx="8918344" cy="5970865"/>
          </a:xfrm>
          <a:prstGeom prst="rect">
            <a:avLst/>
          </a:prstGeom>
        </p:spPr>
        <p:txBody>
          <a:bodyPr wrap="square">
            <a:spAutoFit/>
          </a:bodyPr>
          <a:lstStyle/>
          <a:p>
            <a:pPr marL="342900" indent="-342900">
              <a:buFont typeface="+mj-lt"/>
              <a:buAutoNum type="arabicPeriod"/>
            </a:pPr>
            <a:r>
              <a:rPr lang="fr-FR" sz="2000" dirty="0">
                <a:solidFill>
                  <a:schemeClr val="bg1"/>
                </a:solidFill>
                <a:latin typeface="Product Sans" panose="020B0703030502040203" pitchFamily="34" charset="0"/>
              </a:rPr>
              <a:t>Documentation sur l’ACP.</a:t>
            </a:r>
          </a:p>
          <a:p>
            <a:pPr marL="342900" indent="-342900">
              <a:buFont typeface="+mj-lt"/>
              <a:buAutoNum type="arabicPeriod"/>
            </a:pPr>
            <a:r>
              <a:rPr lang="fr-FR" sz="2000" dirty="0">
                <a:solidFill>
                  <a:schemeClr val="bg1"/>
                </a:solidFill>
                <a:latin typeface="Product Sans" panose="020B0703030502040203" pitchFamily="34" charset="0"/>
              </a:rPr>
              <a:t>Collaborateur dans la conception.</a:t>
            </a:r>
          </a:p>
          <a:p>
            <a:pPr marL="342900" indent="-342900">
              <a:buFont typeface="+mj-lt"/>
              <a:buAutoNum type="arabicPeriod"/>
            </a:pPr>
            <a:r>
              <a:rPr lang="fr-FR" sz="2000" dirty="0">
                <a:solidFill>
                  <a:schemeClr val="bg1"/>
                </a:solidFill>
                <a:latin typeface="Product Sans" panose="020B0703030502040203" pitchFamily="34" charset="0"/>
              </a:rPr>
              <a:t>Implémentation d’une partie du code.</a:t>
            </a:r>
          </a:p>
          <a:p>
            <a:pPr marL="342900" indent="-342900">
              <a:buFont typeface="+mj-lt"/>
              <a:buAutoNum type="arabicPeriod"/>
            </a:pPr>
            <a:r>
              <a:rPr lang="fr-FR" sz="2000" dirty="0">
                <a:solidFill>
                  <a:schemeClr val="bg1"/>
                </a:solidFill>
                <a:latin typeface="Product Sans" panose="020B0703030502040203" pitchFamily="34" charset="0"/>
              </a:rPr>
              <a:t>Collaborateur dans la partie graphique avec « GOUAOURI »  et «  MOKHEFI».</a:t>
            </a:r>
          </a:p>
          <a:p>
            <a:pPr marL="342900" indent="-342900">
              <a:buFont typeface="+mj-lt"/>
              <a:buAutoNum type="arabicPeriod"/>
            </a:pPr>
            <a:r>
              <a:rPr lang="fr-FR" sz="2000" dirty="0">
                <a:solidFill>
                  <a:schemeClr val="bg1"/>
                </a:solidFill>
                <a:latin typeface="Product Sans" panose="020B0703030502040203" pitchFamily="34" charset="0"/>
              </a:rPr>
              <a:t>Optimisateur de l’app par l’ajout de l’option de la détection du visage avec « IGHIL». </a:t>
            </a:r>
          </a:p>
          <a:p>
            <a:pPr marL="342900" indent="-342900">
              <a:buFont typeface="+mj-lt"/>
              <a:buAutoNum type="arabicPeriod"/>
            </a:pPr>
            <a:r>
              <a:rPr lang="fr-FR" sz="2000" dirty="0">
                <a:solidFill>
                  <a:schemeClr val="bg1"/>
                </a:solidFill>
                <a:latin typeface="Product Sans" panose="020B0703030502040203" pitchFamily="34" charset="0"/>
              </a:rPr>
              <a:t>Généralisation du jar file avec «  GOUAOURI».</a:t>
            </a:r>
          </a:p>
          <a:p>
            <a:pPr marL="342900" indent="-342900">
              <a:buFont typeface="+mj-lt"/>
              <a:buAutoNum type="arabicPeriod"/>
            </a:pPr>
            <a:r>
              <a:rPr lang="fr-FR" sz="2000" dirty="0">
                <a:solidFill>
                  <a:schemeClr val="bg1"/>
                </a:solidFill>
                <a:latin typeface="Product Sans" panose="020B0703030502040203" pitchFamily="34" charset="0"/>
              </a:rPr>
              <a:t>Rédaction de la partie graphique dans le rapport.</a:t>
            </a:r>
          </a:p>
          <a:p>
            <a:pPr marL="342900" indent="-342900">
              <a:buFont typeface="+mj-lt"/>
              <a:buAutoNum type="arabicPeriod"/>
            </a:pPr>
            <a:r>
              <a:rPr lang="fr-FR" sz="2000" dirty="0">
                <a:solidFill>
                  <a:schemeClr val="bg1"/>
                </a:solidFill>
                <a:latin typeface="Product Sans" panose="020B0703030502040203" pitchFamily="34" charset="0"/>
              </a:rPr>
              <a:t>Le dirige de toute l’équipe et gestionnaire des différentes taches. </a:t>
            </a:r>
          </a:p>
          <a:p>
            <a:endParaRPr lang="fr-FR" sz="2000" dirty="0">
              <a:solidFill>
                <a:schemeClr val="bg1"/>
              </a:solidFill>
              <a:latin typeface="Product Sans" panose="020B0703030502040203" pitchFamily="34" charset="0"/>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 </a:t>
            </a:r>
          </a:p>
        </p:txBody>
      </p:sp>
      <p:sp>
        <p:nvSpPr>
          <p:cNvPr id="3" name="Slide Number Placeholder 2">
            <a:extLst>
              <a:ext uri="{FF2B5EF4-FFF2-40B4-BE49-F238E27FC236}">
                <a16:creationId xmlns:a16="http://schemas.microsoft.com/office/drawing/2014/main" id="{47D6A941-648E-4CAB-B567-0AC92BD93C29}"/>
              </a:ext>
            </a:extLst>
          </p:cNvPr>
          <p:cNvSpPr>
            <a:spLocks noGrp="1"/>
          </p:cNvSpPr>
          <p:nvPr>
            <p:ph type="sldNum" sz="quarter" idx="12"/>
          </p:nvPr>
        </p:nvSpPr>
        <p:spPr/>
        <p:txBody>
          <a:bodyPr/>
          <a:lstStyle/>
          <a:p>
            <a:fld id="{DB722B01-DACC-47D2-927B-DE491FD84DC0}" type="slidenum">
              <a:rPr lang="fr-FR" smtClean="0"/>
              <a:t>12</a:t>
            </a:fld>
            <a:endParaRPr lang="fr-FR"/>
          </a:p>
        </p:txBody>
      </p:sp>
    </p:spTree>
    <p:extLst>
      <p:ext uri="{BB962C8B-B14F-4D97-AF65-F5344CB8AC3E}">
        <p14:creationId xmlns:p14="http://schemas.microsoft.com/office/powerpoint/2010/main" val="253741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BD7394D6-B00D-4457-A802-A47679E300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222905" cy="6858000"/>
          </a:xfrm>
          <a:prstGeom prst="rect">
            <a:avLst/>
          </a:prstGeom>
        </p:spPr>
      </p:pic>
      <p:pic>
        <p:nvPicPr>
          <p:cNvPr id="4" name="Picture 3">
            <a:extLst>
              <a:ext uri="{FF2B5EF4-FFF2-40B4-BE49-F238E27FC236}">
                <a16:creationId xmlns:a16="http://schemas.microsoft.com/office/drawing/2014/main" id="{D8B56C66-71B8-4DFB-AD73-7018B7F75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957" y="1378225"/>
            <a:ext cx="1722783" cy="1749287"/>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 name="Rectangle 2">
            <a:extLst>
              <a:ext uri="{FF2B5EF4-FFF2-40B4-BE49-F238E27FC236}">
                <a16:creationId xmlns:a16="http://schemas.microsoft.com/office/drawing/2014/main" id="{250875FB-DBBB-4AEF-96E4-AD74DC1D8B5D}"/>
              </a:ext>
            </a:extLst>
          </p:cNvPr>
          <p:cNvSpPr/>
          <p:nvPr/>
        </p:nvSpPr>
        <p:spPr>
          <a:xfrm>
            <a:off x="2981740" y="3429000"/>
            <a:ext cx="8931964" cy="6186309"/>
          </a:xfrm>
          <a:prstGeom prst="rect">
            <a:avLst/>
          </a:prstGeom>
        </p:spPr>
        <p:txBody>
          <a:bodyPr wrap="square">
            <a:spAutoFit/>
          </a:bodyPr>
          <a:lstStyle/>
          <a:p>
            <a:pPr marL="342900" indent="-342900">
              <a:buFont typeface="+mj-lt"/>
              <a:buAutoNum type="arabicPeriod"/>
            </a:pPr>
            <a:r>
              <a:rPr lang="fr-FR" sz="2000" dirty="0">
                <a:solidFill>
                  <a:schemeClr val="bg1"/>
                </a:solidFill>
                <a:latin typeface="Product Sans" panose="020B0703030502040203" pitchFamily="34" charset="0"/>
              </a:rPr>
              <a:t>Documentation sur l’ACP.</a:t>
            </a:r>
          </a:p>
          <a:p>
            <a:pPr marL="342900" indent="-342900">
              <a:buFont typeface="+mj-lt"/>
              <a:buAutoNum type="arabicPeriod"/>
            </a:pPr>
            <a:r>
              <a:rPr lang="fr-FR" sz="2000" dirty="0">
                <a:solidFill>
                  <a:schemeClr val="bg1"/>
                </a:solidFill>
                <a:latin typeface="Product Sans" panose="020B0703030502040203" pitchFamily="34" charset="0"/>
              </a:rPr>
              <a:t>Collaborateur dans la conception.</a:t>
            </a:r>
          </a:p>
          <a:p>
            <a:pPr marL="342900" indent="-342900">
              <a:buFont typeface="+mj-lt"/>
              <a:buAutoNum type="arabicPeriod"/>
            </a:pPr>
            <a:r>
              <a:rPr lang="fr-FR" sz="2000" dirty="0">
                <a:solidFill>
                  <a:schemeClr val="bg1"/>
                </a:solidFill>
                <a:latin typeface="Product Sans" panose="020B0703030502040203" pitchFamily="34" charset="0"/>
              </a:rPr>
              <a:t>Implémentation d’une partie importante du code.</a:t>
            </a:r>
          </a:p>
          <a:p>
            <a:pPr marL="342900" indent="-342900">
              <a:buFont typeface="+mj-lt"/>
              <a:buAutoNum type="arabicPeriod"/>
            </a:pPr>
            <a:r>
              <a:rPr lang="fr-FR" sz="2000" dirty="0">
                <a:solidFill>
                  <a:schemeClr val="bg1"/>
                </a:solidFill>
                <a:latin typeface="Product Sans" panose="020B0703030502040203" pitchFamily="34" charset="0"/>
              </a:rPr>
              <a:t>Collaborateur dans la partie graphique avec « ZAOUI »  et «  MOKHEFI».</a:t>
            </a:r>
          </a:p>
          <a:p>
            <a:pPr marL="342900" indent="-342900">
              <a:buFont typeface="+mj-lt"/>
              <a:buAutoNum type="arabicPeriod"/>
            </a:pPr>
            <a:r>
              <a:rPr lang="fr-FR" sz="2000" dirty="0">
                <a:solidFill>
                  <a:schemeClr val="bg1"/>
                </a:solidFill>
                <a:latin typeface="Product Sans" panose="020B0703030502040203" pitchFamily="34" charset="0"/>
              </a:rPr>
              <a:t>Optimisateur de l’app par l’ajout du convertisseur des photos de touts types + l’option « </a:t>
            </a:r>
            <a:r>
              <a:rPr lang="fr-FR" sz="2000" dirty="0" err="1">
                <a:solidFill>
                  <a:schemeClr val="bg1"/>
                </a:solidFill>
                <a:latin typeface="Product Sans" panose="020B0703030502040203" pitchFamily="34" charset="0"/>
              </a:rPr>
              <a:t>get</a:t>
            </a:r>
            <a:r>
              <a:rPr lang="fr-FR" sz="2000" dirty="0">
                <a:solidFill>
                  <a:schemeClr val="bg1"/>
                </a:solidFill>
                <a:latin typeface="Product Sans" panose="020B0703030502040203" pitchFamily="34" charset="0"/>
              </a:rPr>
              <a:t> statistiques » qui permet d’avoir les différentes infos sur l’opération. </a:t>
            </a:r>
          </a:p>
          <a:p>
            <a:pPr marL="342900" indent="-342900">
              <a:buFont typeface="+mj-lt"/>
              <a:buAutoNum type="arabicPeriod"/>
            </a:pPr>
            <a:r>
              <a:rPr lang="fr-FR" sz="2000" dirty="0">
                <a:solidFill>
                  <a:schemeClr val="bg1"/>
                </a:solidFill>
                <a:latin typeface="Product Sans" panose="020B0703030502040203" pitchFamily="34" charset="0"/>
              </a:rPr>
              <a:t>Généralisation du jar file avec «  ZAOUI».</a:t>
            </a:r>
          </a:p>
          <a:p>
            <a:pPr marL="342900" indent="-342900">
              <a:buFont typeface="+mj-lt"/>
              <a:buAutoNum type="arabicPeriod"/>
            </a:pPr>
            <a:r>
              <a:rPr lang="fr-FR" sz="2000" dirty="0">
                <a:solidFill>
                  <a:schemeClr val="bg1"/>
                </a:solidFill>
                <a:latin typeface="Product Sans" panose="020B0703030502040203" pitchFamily="34" charset="0"/>
              </a:rPr>
              <a:t>Rédaction de la partie implémentation dans le rapport.</a:t>
            </a:r>
          </a:p>
          <a:p>
            <a:endParaRPr lang="fr-FR" dirty="0">
              <a:solidFill>
                <a:schemeClr val="bg1"/>
              </a:solidFill>
            </a:endParaRPr>
          </a:p>
          <a:p>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fr-FR" dirty="0">
              <a:solidFill>
                <a:schemeClr val="bg1"/>
              </a:solidFill>
            </a:endParaRPr>
          </a:p>
        </p:txBody>
      </p:sp>
      <p:sp>
        <p:nvSpPr>
          <p:cNvPr id="5" name="Slide Number Placeholder 4">
            <a:extLst>
              <a:ext uri="{FF2B5EF4-FFF2-40B4-BE49-F238E27FC236}">
                <a16:creationId xmlns:a16="http://schemas.microsoft.com/office/drawing/2014/main" id="{C25F3D0E-9C7D-4F29-BC2A-ED0008A22DDA}"/>
              </a:ext>
            </a:extLst>
          </p:cNvPr>
          <p:cNvSpPr>
            <a:spLocks noGrp="1"/>
          </p:cNvSpPr>
          <p:nvPr>
            <p:ph type="sldNum" sz="quarter" idx="12"/>
          </p:nvPr>
        </p:nvSpPr>
        <p:spPr/>
        <p:txBody>
          <a:bodyPr/>
          <a:lstStyle/>
          <a:p>
            <a:fld id="{DB722B01-DACC-47D2-927B-DE491FD84DC0}" type="slidenum">
              <a:rPr lang="fr-FR" smtClean="0"/>
              <a:t>13</a:t>
            </a:fld>
            <a:endParaRPr lang="fr-FR"/>
          </a:p>
        </p:txBody>
      </p:sp>
      <p:sp>
        <p:nvSpPr>
          <p:cNvPr id="6" name="Rectangle 5">
            <a:extLst>
              <a:ext uri="{FF2B5EF4-FFF2-40B4-BE49-F238E27FC236}">
                <a16:creationId xmlns:a16="http://schemas.microsoft.com/office/drawing/2014/main" id="{241B91F3-703F-488C-AF52-C8CF33081E93}"/>
              </a:ext>
            </a:extLst>
          </p:cNvPr>
          <p:cNvSpPr/>
          <p:nvPr/>
        </p:nvSpPr>
        <p:spPr>
          <a:xfrm>
            <a:off x="10767028" y="487025"/>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spTree>
    <p:extLst>
      <p:ext uri="{BB962C8B-B14F-4D97-AF65-F5344CB8AC3E}">
        <p14:creationId xmlns:p14="http://schemas.microsoft.com/office/powerpoint/2010/main" val="2913557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078B764C-FC12-4C02-B718-76EAF70A53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6975"/>
            <a:ext cx="12192000" cy="6851967"/>
          </a:xfrm>
          <a:prstGeom prst="rect">
            <a:avLst/>
          </a:prstGeom>
        </p:spPr>
      </p:pic>
      <p:pic>
        <p:nvPicPr>
          <p:cNvPr id="4" name="Picture 3">
            <a:extLst>
              <a:ext uri="{FF2B5EF4-FFF2-40B4-BE49-F238E27FC236}">
                <a16:creationId xmlns:a16="http://schemas.microsoft.com/office/drawing/2014/main" id="{127401EC-3AC8-41D9-ACDA-529A4F3ED2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705" y="1325217"/>
            <a:ext cx="1762538" cy="1722785"/>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 name="Rectangle 2">
            <a:extLst>
              <a:ext uri="{FF2B5EF4-FFF2-40B4-BE49-F238E27FC236}">
                <a16:creationId xmlns:a16="http://schemas.microsoft.com/office/drawing/2014/main" id="{91019B94-5696-4413-84EF-7D8A6385CFA4}"/>
              </a:ext>
            </a:extLst>
          </p:cNvPr>
          <p:cNvSpPr/>
          <p:nvPr/>
        </p:nvSpPr>
        <p:spPr>
          <a:xfrm>
            <a:off x="2752079" y="3428999"/>
            <a:ext cx="9267644" cy="4678204"/>
          </a:xfrm>
          <a:prstGeom prst="rect">
            <a:avLst/>
          </a:prstGeom>
        </p:spPr>
        <p:txBody>
          <a:bodyPr wrap="square">
            <a:spAutoFit/>
          </a:bodyPr>
          <a:lstStyle/>
          <a:p>
            <a:pPr marL="342900" indent="-342900">
              <a:buFont typeface="+mj-lt"/>
              <a:buAutoNum type="arabicPeriod"/>
            </a:pPr>
            <a:r>
              <a:rPr lang="fr-FR" sz="2000" dirty="0">
                <a:solidFill>
                  <a:schemeClr val="bg1"/>
                </a:solidFill>
                <a:latin typeface="Product Sans" panose="020B0703030502040203" pitchFamily="34" charset="0"/>
              </a:rPr>
              <a:t>Documentation sur l’ACP.</a:t>
            </a:r>
          </a:p>
          <a:p>
            <a:pPr marL="342900" indent="-342900">
              <a:buFont typeface="+mj-lt"/>
              <a:buAutoNum type="arabicPeriod"/>
            </a:pPr>
            <a:r>
              <a:rPr lang="fr-FR" sz="2000" dirty="0">
                <a:solidFill>
                  <a:schemeClr val="bg1"/>
                </a:solidFill>
                <a:latin typeface="Product Sans" panose="020B0703030502040203" pitchFamily="34" charset="0"/>
              </a:rPr>
              <a:t>Collaborateur dans la conception.</a:t>
            </a:r>
          </a:p>
          <a:p>
            <a:pPr marL="342900" indent="-342900">
              <a:buFont typeface="+mj-lt"/>
              <a:buAutoNum type="arabicPeriod"/>
            </a:pPr>
            <a:r>
              <a:rPr lang="fr-FR" sz="2000" dirty="0">
                <a:solidFill>
                  <a:schemeClr val="bg1"/>
                </a:solidFill>
                <a:latin typeface="Product Sans" panose="020B0703030502040203" pitchFamily="34" charset="0"/>
              </a:rPr>
              <a:t>Implémentation d’une partie du code.</a:t>
            </a:r>
          </a:p>
          <a:p>
            <a:pPr marL="342900" indent="-342900">
              <a:buFont typeface="+mj-lt"/>
              <a:buAutoNum type="arabicPeriod"/>
            </a:pPr>
            <a:r>
              <a:rPr lang="fr-FR" sz="2000" dirty="0">
                <a:solidFill>
                  <a:schemeClr val="bg1"/>
                </a:solidFill>
                <a:latin typeface="Product Sans" panose="020B0703030502040203" pitchFamily="34" charset="0"/>
              </a:rPr>
              <a:t>Optimisateur de l’app par l’ajout de l’option de la détection du visage avec « ZAOUI». </a:t>
            </a:r>
          </a:p>
          <a:p>
            <a:pPr marL="342900" indent="-342900">
              <a:buFont typeface="+mj-lt"/>
              <a:buAutoNum type="arabicPeriod"/>
            </a:pPr>
            <a:r>
              <a:rPr lang="fr-FR" dirty="0">
                <a:solidFill>
                  <a:schemeClr val="bg1"/>
                </a:solidFill>
                <a:latin typeface="Product Sans" panose="020B0703030502040203" pitchFamily="34" charset="0"/>
              </a:rPr>
              <a:t>Collaborateur dans la partie graphique </a:t>
            </a:r>
            <a:r>
              <a:rPr lang="fr-FR" dirty="0" err="1">
                <a:solidFill>
                  <a:schemeClr val="bg1"/>
                </a:solidFill>
                <a:latin typeface="Product Sans" panose="020B0703030502040203" pitchFamily="34" charset="0"/>
              </a:rPr>
              <a:t>consernant</a:t>
            </a:r>
            <a:r>
              <a:rPr lang="fr-FR" dirty="0">
                <a:solidFill>
                  <a:schemeClr val="bg1"/>
                </a:solidFill>
                <a:latin typeface="Product Sans" panose="020B0703030502040203" pitchFamily="34" charset="0"/>
              </a:rPr>
              <a:t> le logo de l’application avec« AROUA» .</a:t>
            </a:r>
          </a:p>
          <a:p>
            <a:pPr marL="342900" indent="-342900">
              <a:buFont typeface="+mj-lt"/>
              <a:buAutoNum type="arabicPeriod"/>
            </a:pPr>
            <a:r>
              <a:rPr lang="fr-FR" dirty="0">
                <a:solidFill>
                  <a:schemeClr val="bg1"/>
                </a:solidFill>
                <a:latin typeface="Product Sans" panose="020B0703030502040203" pitchFamily="34" charset="0"/>
              </a:rPr>
              <a:t>Rédaction de la partie conception dans le rapport avec l ’aide de « TABET ».</a:t>
            </a:r>
          </a:p>
          <a:p>
            <a:pPr marL="342900" indent="-342900">
              <a:buFont typeface="+mj-lt"/>
              <a:buAutoNum type="arabicPeriod"/>
            </a:pPr>
            <a:r>
              <a:rPr lang="fr-FR" dirty="0">
                <a:solidFill>
                  <a:schemeClr val="bg1"/>
                </a:solidFill>
                <a:latin typeface="Product Sans" panose="020B0703030502040203" pitchFamily="34" charset="0"/>
              </a:rPr>
              <a:t>Préparation de la documentation de l’application avec « MOKHEFI »</a:t>
            </a:r>
          </a:p>
          <a:p>
            <a:pPr marL="342900" indent="-342900">
              <a:buFont typeface="+mj-lt"/>
              <a:buAutoNum type="arabicPeriod"/>
            </a:pPr>
            <a:r>
              <a:rPr lang="fr-FR" dirty="0">
                <a:solidFill>
                  <a:schemeClr val="bg1"/>
                </a:solidFill>
                <a:latin typeface="Product Sans" panose="020B0703030502040203" pitchFamily="34" charset="0"/>
              </a:rPr>
              <a:t>Préparation de la présentation finale avec « MOKHEFI » et « AROUA » </a:t>
            </a:r>
          </a:p>
          <a:p>
            <a:endParaRPr lang="fr-FR" dirty="0">
              <a:solidFill>
                <a:schemeClr val="bg1"/>
              </a:solidFill>
              <a:latin typeface="Product Sans" panose="020B0703030502040203"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Slide Number Placeholder 4">
            <a:extLst>
              <a:ext uri="{FF2B5EF4-FFF2-40B4-BE49-F238E27FC236}">
                <a16:creationId xmlns:a16="http://schemas.microsoft.com/office/drawing/2014/main" id="{C39669BE-5FAF-4414-A7EA-C6E99756821F}"/>
              </a:ext>
            </a:extLst>
          </p:cNvPr>
          <p:cNvSpPr>
            <a:spLocks noGrp="1"/>
          </p:cNvSpPr>
          <p:nvPr>
            <p:ph type="sldNum" sz="quarter" idx="12"/>
          </p:nvPr>
        </p:nvSpPr>
        <p:spPr/>
        <p:txBody>
          <a:bodyPr/>
          <a:lstStyle/>
          <a:p>
            <a:fld id="{DB722B01-DACC-47D2-927B-DE491FD84DC0}" type="slidenum">
              <a:rPr lang="fr-FR" smtClean="0"/>
              <a:t>14</a:t>
            </a:fld>
            <a:endParaRPr lang="fr-FR"/>
          </a:p>
        </p:txBody>
      </p:sp>
      <p:sp>
        <p:nvSpPr>
          <p:cNvPr id="6" name="Rectangle 5">
            <a:extLst>
              <a:ext uri="{FF2B5EF4-FFF2-40B4-BE49-F238E27FC236}">
                <a16:creationId xmlns:a16="http://schemas.microsoft.com/office/drawing/2014/main" id="{DFC21265-F6E2-4399-8708-885FB64A2A73}"/>
              </a:ext>
            </a:extLst>
          </p:cNvPr>
          <p:cNvSpPr/>
          <p:nvPr/>
        </p:nvSpPr>
        <p:spPr>
          <a:xfrm>
            <a:off x="10740523" y="434873"/>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spTree>
    <p:extLst>
      <p:ext uri="{BB962C8B-B14F-4D97-AF65-F5344CB8AC3E}">
        <p14:creationId xmlns:p14="http://schemas.microsoft.com/office/powerpoint/2010/main" val="1761043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72FDC24A-3857-46CC-B427-B163EE463C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
            <a:ext cx="12192000" cy="6857999"/>
          </a:xfrm>
          <a:prstGeom prst="rect">
            <a:avLst/>
          </a:prstGeom>
        </p:spPr>
      </p:pic>
      <p:pic>
        <p:nvPicPr>
          <p:cNvPr id="4" name="Picture 3">
            <a:extLst>
              <a:ext uri="{FF2B5EF4-FFF2-40B4-BE49-F238E27FC236}">
                <a16:creationId xmlns:a16="http://schemas.microsoft.com/office/drawing/2014/main" id="{377A88D7-2568-40A5-ABAE-6B95417FF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209" y="1338469"/>
            <a:ext cx="1749286" cy="176253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 name="Rectangle 2">
            <a:extLst>
              <a:ext uri="{FF2B5EF4-FFF2-40B4-BE49-F238E27FC236}">
                <a16:creationId xmlns:a16="http://schemas.microsoft.com/office/drawing/2014/main" id="{2BF6E38D-659A-4F9C-8519-663CE1D1BFAE}"/>
              </a:ext>
            </a:extLst>
          </p:cNvPr>
          <p:cNvSpPr/>
          <p:nvPr/>
        </p:nvSpPr>
        <p:spPr>
          <a:xfrm>
            <a:off x="3021495" y="3429000"/>
            <a:ext cx="8865705" cy="4031873"/>
          </a:xfrm>
          <a:prstGeom prst="rect">
            <a:avLst/>
          </a:prstGeom>
        </p:spPr>
        <p:txBody>
          <a:bodyPr wrap="square">
            <a:spAutoFit/>
          </a:bodyPr>
          <a:lstStyle/>
          <a:p>
            <a:pPr marL="342900" indent="-342900">
              <a:buFont typeface="+mj-lt"/>
              <a:buAutoNum type="arabicPeriod"/>
            </a:pPr>
            <a:r>
              <a:rPr lang="fr-FR" sz="2000" dirty="0">
                <a:solidFill>
                  <a:schemeClr val="bg1"/>
                </a:solidFill>
                <a:latin typeface="Product Sans" panose="020B0703030502040203" pitchFamily="34" charset="0"/>
              </a:rPr>
              <a:t>Documentation sur l’ACP.</a:t>
            </a:r>
          </a:p>
          <a:p>
            <a:pPr marL="342900" indent="-342900">
              <a:buFont typeface="+mj-lt"/>
              <a:buAutoNum type="arabicPeriod"/>
            </a:pPr>
            <a:r>
              <a:rPr lang="fr-FR" sz="2000" dirty="0">
                <a:solidFill>
                  <a:schemeClr val="bg1"/>
                </a:solidFill>
                <a:latin typeface="Product Sans" panose="020B0703030502040203" pitchFamily="34" charset="0"/>
              </a:rPr>
              <a:t>Collaborateur dans la conception.</a:t>
            </a:r>
          </a:p>
          <a:p>
            <a:pPr marL="342900" indent="-342900">
              <a:buFont typeface="+mj-lt"/>
              <a:buAutoNum type="arabicPeriod"/>
            </a:pPr>
            <a:r>
              <a:rPr lang="fr-FR" sz="2000" dirty="0">
                <a:solidFill>
                  <a:schemeClr val="bg1"/>
                </a:solidFill>
                <a:latin typeface="Product Sans" panose="020B0703030502040203" pitchFamily="34" charset="0"/>
              </a:rPr>
              <a:t>Implémentation d’une partie du code.</a:t>
            </a:r>
          </a:p>
          <a:p>
            <a:pPr marL="342900" indent="-342900">
              <a:buFont typeface="+mj-lt"/>
              <a:buAutoNum type="arabicPeriod"/>
            </a:pPr>
            <a:r>
              <a:rPr lang="fr-FR" sz="2000" dirty="0">
                <a:solidFill>
                  <a:schemeClr val="bg1"/>
                </a:solidFill>
                <a:latin typeface="Product Sans" panose="020B0703030502040203" pitchFamily="34" charset="0"/>
              </a:rPr>
              <a:t>Collaborateur dans la partie graphique avec « GOUAOURI »  et « ZAOUI».</a:t>
            </a:r>
          </a:p>
          <a:p>
            <a:pPr marL="342900" indent="-342900">
              <a:buFont typeface="+mj-lt"/>
              <a:buAutoNum type="arabicPeriod"/>
            </a:pPr>
            <a:r>
              <a:rPr lang="fr-FR" sz="2000" dirty="0">
                <a:solidFill>
                  <a:schemeClr val="bg1"/>
                </a:solidFill>
                <a:latin typeface="Product Sans" panose="020B0703030502040203" pitchFamily="34" charset="0"/>
              </a:rPr>
              <a:t>Optimisateur de l’application par l’ajout de l’option de « </a:t>
            </a:r>
            <a:r>
              <a:rPr lang="fr-FR" sz="2000" dirty="0" err="1">
                <a:solidFill>
                  <a:schemeClr val="bg1"/>
                </a:solidFill>
                <a:latin typeface="Product Sans" panose="020B0703030502040203" pitchFamily="34" charset="0"/>
              </a:rPr>
              <a:t>multithreding</a:t>
            </a:r>
            <a:r>
              <a:rPr lang="fr-FR" sz="2000" dirty="0">
                <a:solidFill>
                  <a:schemeClr val="bg1"/>
                </a:solidFill>
                <a:latin typeface="Product Sans" panose="020B0703030502040203" pitchFamily="34" charset="0"/>
              </a:rPr>
              <a:t> ».</a:t>
            </a:r>
          </a:p>
          <a:p>
            <a:pPr marL="342900" indent="-342900">
              <a:buFont typeface="+mj-lt"/>
              <a:buAutoNum type="arabicPeriod"/>
            </a:pPr>
            <a:r>
              <a:rPr lang="fr-FR" sz="2000" dirty="0">
                <a:solidFill>
                  <a:schemeClr val="bg1"/>
                </a:solidFill>
                <a:latin typeface="Product Sans" panose="020B0703030502040203" pitchFamily="34" charset="0"/>
              </a:rPr>
              <a:t>Rédaction de la partie conclusion et Annex dans le rapport.</a:t>
            </a:r>
          </a:p>
          <a:p>
            <a:pPr marL="342900" indent="-342900">
              <a:buFont typeface="+mj-lt"/>
              <a:buAutoNum type="arabicPeriod"/>
            </a:pPr>
            <a:r>
              <a:rPr lang="fr-FR" sz="2000" dirty="0">
                <a:solidFill>
                  <a:schemeClr val="bg1"/>
                </a:solidFill>
                <a:latin typeface="Product Sans" panose="020B0703030502040203" pitchFamily="34" charset="0"/>
              </a:rPr>
              <a:t>Préparation de la documentation de l’application avec« IGHIL».</a:t>
            </a:r>
          </a:p>
          <a:p>
            <a:pPr marL="342900" indent="-342900">
              <a:buFont typeface="+mj-lt"/>
              <a:buAutoNum type="arabicPeriod"/>
            </a:pPr>
            <a:r>
              <a:rPr lang="fr-FR" sz="2000" dirty="0">
                <a:solidFill>
                  <a:schemeClr val="bg1"/>
                </a:solidFill>
                <a:latin typeface="Product Sans" panose="020B0703030502040203" pitchFamily="34" charset="0"/>
              </a:rPr>
              <a:t>Préparation de la présentation finale avec « IGHIL » et « AROUA ». </a:t>
            </a:r>
          </a:p>
          <a:p>
            <a:pPr marL="342900" indent="-342900">
              <a:buFont typeface="+mj-lt"/>
              <a:buAutoNum type="arabicPeriod"/>
            </a:pPr>
            <a:endParaRPr lang="fr-FR" sz="2000" dirty="0">
              <a:solidFill>
                <a:schemeClr val="bg1"/>
              </a:solidFill>
            </a:endParaRPr>
          </a:p>
          <a:p>
            <a:pPr marL="342900" indent="-342900">
              <a:buFont typeface="+mj-lt"/>
              <a:buAutoNum type="arabicPeriod"/>
            </a:pPr>
            <a:endParaRPr lang="fr-FR" dirty="0">
              <a:solidFill>
                <a:schemeClr val="bg1"/>
              </a:solidFill>
            </a:endParaRPr>
          </a:p>
          <a:p>
            <a:pPr marL="342900" indent="-342900">
              <a:buFont typeface="+mj-lt"/>
              <a:buAutoNum type="arabicPeriod"/>
            </a:pPr>
            <a:endParaRPr lang="fr-FR" dirty="0">
              <a:solidFill>
                <a:schemeClr val="bg1"/>
              </a:solidFill>
            </a:endParaRPr>
          </a:p>
        </p:txBody>
      </p:sp>
      <p:sp>
        <p:nvSpPr>
          <p:cNvPr id="5" name="Slide Number Placeholder 4">
            <a:extLst>
              <a:ext uri="{FF2B5EF4-FFF2-40B4-BE49-F238E27FC236}">
                <a16:creationId xmlns:a16="http://schemas.microsoft.com/office/drawing/2014/main" id="{60FE6490-B9F4-465B-8184-9F4B682A747F}"/>
              </a:ext>
            </a:extLst>
          </p:cNvPr>
          <p:cNvSpPr>
            <a:spLocks noGrp="1"/>
          </p:cNvSpPr>
          <p:nvPr>
            <p:ph type="sldNum" sz="quarter" idx="12"/>
          </p:nvPr>
        </p:nvSpPr>
        <p:spPr/>
        <p:txBody>
          <a:bodyPr/>
          <a:lstStyle/>
          <a:p>
            <a:fld id="{DB722B01-DACC-47D2-927B-DE491FD84DC0}" type="slidenum">
              <a:rPr lang="fr-FR" smtClean="0"/>
              <a:t>15</a:t>
            </a:fld>
            <a:endParaRPr lang="fr-FR"/>
          </a:p>
        </p:txBody>
      </p:sp>
      <p:sp>
        <p:nvSpPr>
          <p:cNvPr id="6" name="Rectangle 5">
            <a:extLst>
              <a:ext uri="{FF2B5EF4-FFF2-40B4-BE49-F238E27FC236}">
                <a16:creationId xmlns:a16="http://schemas.microsoft.com/office/drawing/2014/main" id="{66A3733F-0528-48D3-AC4F-4927E4CC72D1}"/>
              </a:ext>
            </a:extLst>
          </p:cNvPr>
          <p:cNvSpPr/>
          <p:nvPr/>
        </p:nvSpPr>
        <p:spPr>
          <a:xfrm>
            <a:off x="10780280" y="487882"/>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spTree>
    <p:extLst>
      <p:ext uri="{BB962C8B-B14F-4D97-AF65-F5344CB8AC3E}">
        <p14:creationId xmlns:p14="http://schemas.microsoft.com/office/powerpoint/2010/main" val="1232760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BD798174-0F3E-4F03-9B42-CA385A21FB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33722"/>
            <a:ext cx="12191999" cy="6851966"/>
          </a:xfrm>
          <a:prstGeom prst="rect">
            <a:avLst/>
          </a:prstGeom>
        </p:spPr>
      </p:pic>
      <p:sp>
        <p:nvSpPr>
          <p:cNvPr id="3" name="Rectangle 2">
            <a:extLst>
              <a:ext uri="{FF2B5EF4-FFF2-40B4-BE49-F238E27FC236}">
                <a16:creationId xmlns:a16="http://schemas.microsoft.com/office/drawing/2014/main" id="{78023451-F1D3-4467-A830-FC264EF1CDE0}"/>
              </a:ext>
            </a:extLst>
          </p:cNvPr>
          <p:cNvSpPr/>
          <p:nvPr/>
        </p:nvSpPr>
        <p:spPr>
          <a:xfrm>
            <a:off x="3047998" y="3392261"/>
            <a:ext cx="8998227" cy="3354765"/>
          </a:xfrm>
          <a:prstGeom prst="rect">
            <a:avLst/>
          </a:prstGeom>
        </p:spPr>
        <p:txBody>
          <a:bodyPr wrap="square">
            <a:spAutoFit/>
          </a:bodyPr>
          <a:lstStyle/>
          <a:p>
            <a:pPr marL="342900" indent="-342900">
              <a:buFont typeface="+mj-lt"/>
              <a:buAutoNum type="arabicPeriod"/>
            </a:pPr>
            <a:r>
              <a:rPr lang="fr-FR" sz="2400" dirty="0">
                <a:solidFill>
                  <a:schemeClr val="bg1"/>
                </a:solidFill>
                <a:latin typeface="Product Sans" panose="020B0703030502040203" pitchFamily="34" charset="0"/>
              </a:rPr>
              <a:t>Documentation sur l’ACP.</a:t>
            </a:r>
          </a:p>
          <a:p>
            <a:pPr marL="342900" indent="-342900">
              <a:buFont typeface="+mj-lt"/>
              <a:buAutoNum type="arabicPeriod"/>
            </a:pPr>
            <a:r>
              <a:rPr lang="fr-FR" sz="2400" dirty="0">
                <a:solidFill>
                  <a:schemeClr val="bg1"/>
                </a:solidFill>
                <a:latin typeface="Product Sans" panose="020B0703030502040203" pitchFamily="34" charset="0"/>
              </a:rPr>
              <a:t>Collaborateur dans la conception.</a:t>
            </a:r>
          </a:p>
          <a:p>
            <a:pPr marL="342900" indent="-342900">
              <a:buFont typeface="+mj-lt"/>
              <a:buAutoNum type="arabicPeriod"/>
            </a:pPr>
            <a:r>
              <a:rPr lang="fr-FR" sz="2400" dirty="0">
                <a:solidFill>
                  <a:schemeClr val="bg1"/>
                </a:solidFill>
                <a:latin typeface="Product Sans" panose="020B0703030502040203" pitchFamily="34" charset="0"/>
              </a:rPr>
              <a:t>Implémentation d’une partie du code.</a:t>
            </a:r>
          </a:p>
          <a:p>
            <a:pPr marL="342900" indent="-342900">
              <a:buFont typeface="+mj-lt"/>
              <a:buAutoNum type="arabicPeriod"/>
            </a:pPr>
            <a:r>
              <a:rPr lang="fr-FR" sz="2400" dirty="0">
                <a:solidFill>
                  <a:schemeClr val="bg1"/>
                </a:solidFill>
                <a:latin typeface="Product Sans" panose="020B0703030502040203" pitchFamily="34" charset="0"/>
              </a:rPr>
              <a:t>Rédaction du planning détaillée par le logiciel « Gantt </a:t>
            </a:r>
            <a:r>
              <a:rPr lang="fr-FR" sz="2400" dirty="0" err="1">
                <a:solidFill>
                  <a:schemeClr val="bg1"/>
                </a:solidFill>
                <a:latin typeface="Product Sans" panose="020B0703030502040203" pitchFamily="34" charset="0"/>
              </a:rPr>
              <a:t>project</a:t>
            </a:r>
            <a:r>
              <a:rPr lang="fr-FR" sz="2400" dirty="0">
                <a:solidFill>
                  <a:schemeClr val="bg1"/>
                </a:solidFill>
                <a:latin typeface="Product Sans" panose="020B0703030502040203" pitchFamily="34" charset="0"/>
              </a:rPr>
              <a:t> ».</a:t>
            </a:r>
          </a:p>
          <a:p>
            <a:pPr marL="342900" indent="-342900">
              <a:buFont typeface="+mj-lt"/>
              <a:buAutoNum type="arabicPeriod"/>
            </a:pPr>
            <a:r>
              <a:rPr lang="fr-FR" sz="2400" dirty="0">
                <a:solidFill>
                  <a:schemeClr val="bg1"/>
                </a:solidFill>
                <a:latin typeface="Product Sans" panose="020B0703030502040203" pitchFamily="34" charset="0"/>
              </a:rPr>
              <a:t>Collaborateur dans la partie graphique consternant le logo de l’application avec« IGHIL» .</a:t>
            </a:r>
          </a:p>
          <a:p>
            <a:pPr marL="342900" indent="-342900">
              <a:buFont typeface="+mj-lt"/>
              <a:buAutoNum type="arabicPeriod"/>
            </a:pPr>
            <a:r>
              <a:rPr lang="fr-FR" sz="2400" dirty="0">
                <a:solidFill>
                  <a:schemeClr val="bg1"/>
                </a:solidFill>
                <a:latin typeface="Product Sans" panose="020B0703030502040203" pitchFamily="34" charset="0"/>
              </a:rPr>
              <a:t>Rédaction de la partie introduction dans le rapport.</a:t>
            </a:r>
          </a:p>
          <a:p>
            <a:pPr marL="342900" indent="-342900">
              <a:buFont typeface="+mj-lt"/>
              <a:buAutoNum type="arabicPeriod"/>
            </a:pPr>
            <a:r>
              <a:rPr lang="fr-FR" sz="2000" dirty="0">
                <a:solidFill>
                  <a:schemeClr val="bg1"/>
                </a:solidFill>
                <a:latin typeface="Product Sans" panose="020B0703030502040203" pitchFamily="34" charset="0"/>
              </a:rPr>
              <a:t>Préparation de la présentation finale avec «  MOKHEFI» et « IGHIL ».</a:t>
            </a:r>
            <a:endParaRPr lang="fr-FR" sz="2000" dirty="0">
              <a:latin typeface="Product Sans" panose="020B0703030502040203" pitchFamily="34" charset="0"/>
            </a:endParaRPr>
          </a:p>
        </p:txBody>
      </p:sp>
      <p:sp>
        <p:nvSpPr>
          <p:cNvPr id="2" name="Slide Number Placeholder 1">
            <a:extLst>
              <a:ext uri="{FF2B5EF4-FFF2-40B4-BE49-F238E27FC236}">
                <a16:creationId xmlns:a16="http://schemas.microsoft.com/office/drawing/2014/main" id="{C7E049B3-152F-4576-AF76-31520BFE46E0}"/>
              </a:ext>
            </a:extLst>
          </p:cNvPr>
          <p:cNvSpPr>
            <a:spLocks noGrp="1"/>
          </p:cNvSpPr>
          <p:nvPr>
            <p:ph type="sldNum" sz="quarter" idx="12"/>
          </p:nvPr>
        </p:nvSpPr>
        <p:spPr/>
        <p:txBody>
          <a:bodyPr/>
          <a:lstStyle/>
          <a:p>
            <a:fld id="{DB722B01-DACC-47D2-927B-DE491FD84DC0}" type="slidenum">
              <a:rPr lang="fr-FR" smtClean="0"/>
              <a:t>16</a:t>
            </a:fld>
            <a:endParaRPr lang="fr-FR"/>
          </a:p>
        </p:txBody>
      </p:sp>
      <p:sp>
        <p:nvSpPr>
          <p:cNvPr id="4" name="Rectangle 3">
            <a:extLst>
              <a:ext uri="{FF2B5EF4-FFF2-40B4-BE49-F238E27FC236}">
                <a16:creationId xmlns:a16="http://schemas.microsoft.com/office/drawing/2014/main" id="{BFB79B9F-5D2A-498A-A4A8-71A3F79D1041}"/>
              </a:ext>
            </a:extLst>
          </p:cNvPr>
          <p:cNvSpPr/>
          <p:nvPr/>
        </p:nvSpPr>
        <p:spPr>
          <a:xfrm>
            <a:off x="10780280" y="459036"/>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spTree>
    <p:extLst>
      <p:ext uri="{BB962C8B-B14F-4D97-AF65-F5344CB8AC3E}">
        <p14:creationId xmlns:p14="http://schemas.microsoft.com/office/powerpoint/2010/main" val="1501438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704640-615D-4BCD-810A-C6CA9F627AD7}"/>
              </a:ext>
            </a:extLst>
          </p:cNvPr>
          <p:cNvSpPr>
            <a:spLocks noGrp="1"/>
          </p:cNvSpPr>
          <p:nvPr>
            <p:ph type="title"/>
          </p:nvPr>
        </p:nvSpPr>
        <p:spPr>
          <a:xfrm>
            <a:off x="5255580" y="365125"/>
            <a:ext cx="6098219" cy="1325563"/>
          </a:xfrm>
        </p:spPr>
        <p:txBody>
          <a:bodyPr/>
          <a:lstStyle/>
          <a:p>
            <a:r>
              <a:rPr lang="fr-FR" dirty="0"/>
              <a:t>SSS</a:t>
            </a:r>
          </a:p>
        </p:txBody>
      </p:sp>
      <p:pic>
        <p:nvPicPr>
          <p:cNvPr id="6" name="Espace réservé du contenu 5" descr="Une image contenant signe, rue, horloge&#10;&#10;Description générée automatiquement">
            <a:extLst>
              <a:ext uri="{FF2B5EF4-FFF2-40B4-BE49-F238E27FC236}">
                <a16:creationId xmlns:a16="http://schemas.microsoft.com/office/drawing/2014/main" id="{76C91277-0783-448F-9CA8-9358EE8A08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4" name="Espace réservé du numéro de diapositive 3">
            <a:extLst>
              <a:ext uri="{FF2B5EF4-FFF2-40B4-BE49-F238E27FC236}">
                <a16:creationId xmlns:a16="http://schemas.microsoft.com/office/drawing/2014/main" id="{0EEB10A7-49E8-4509-B584-A792D8B96108}"/>
              </a:ext>
            </a:extLst>
          </p:cNvPr>
          <p:cNvSpPr>
            <a:spLocks noGrp="1"/>
          </p:cNvSpPr>
          <p:nvPr>
            <p:ph type="sldNum" sz="quarter" idx="12"/>
          </p:nvPr>
        </p:nvSpPr>
        <p:spPr/>
        <p:txBody>
          <a:bodyPr/>
          <a:lstStyle/>
          <a:p>
            <a:fld id="{DB722B01-DACC-47D2-927B-DE491FD84DC0}" type="slidenum">
              <a:rPr lang="fr-FR" smtClean="0"/>
              <a:t>17</a:t>
            </a:fld>
            <a:endParaRPr lang="fr-FR"/>
          </a:p>
        </p:txBody>
      </p:sp>
      <p:sp>
        <p:nvSpPr>
          <p:cNvPr id="8" name="Rectangle 7">
            <a:extLst>
              <a:ext uri="{FF2B5EF4-FFF2-40B4-BE49-F238E27FC236}">
                <a16:creationId xmlns:a16="http://schemas.microsoft.com/office/drawing/2014/main" id="{EEBB6F3E-AA27-4693-A8C0-274AABD84B2C}"/>
              </a:ext>
            </a:extLst>
          </p:cNvPr>
          <p:cNvSpPr/>
          <p:nvPr/>
        </p:nvSpPr>
        <p:spPr>
          <a:xfrm>
            <a:off x="2648503" y="3429000"/>
            <a:ext cx="9265329" cy="3416320"/>
          </a:xfrm>
          <a:prstGeom prst="rect">
            <a:avLst/>
          </a:prstGeom>
        </p:spPr>
        <p:txBody>
          <a:bodyPr wrap="square">
            <a:spAutoFit/>
          </a:bodyPr>
          <a:lstStyle/>
          <a:p>
            <a:pPr marL="342900" indent="-342900">
              <a:buFont typeface="+mj-lt"/>
              <a:buAutoNum type="arabicPeriod"/>
            </a:pPr>
            <a:r>
              <a:rPr lang="fr-FR" sz="2400" dirty="0">
                <a:solidFill>
                  <a:schemeClr val="bg1"/>
                </a:solidFill>
                <a:latin typeface="Product Sans" panose="020B0703030502040203" pitchFamily="34" charset="0"/>
              </a:rPr>
              <a:t>Documentation sur l’ACP.</a:t>
            </a:r>
          </a:p>
          <a:p>
            <a:pPr marL="342900" indent="-342900">
              <a:buFont typeface="+mj-lt"/>
              <a:buAutoNum type="arabicPeriod"/>
            </a:pPr>
            <a:r>
              <a:rPr lang="fr-FR" sz="2400" dirty="0">
                <a:solidFill>
                  <a:schemeClr val="bg1"/>
                </a:solidFill>
                <a:latin typeface="Product Sans" panose="020B0703030502040203" pitchFamily="34" charset="0"/>
              </a:rPr>
              <a:t>Collaborateur dans la conception.</a:t>
            </a:r>
          </a:p>
          <a:p>
            <a:pPr marL="342900" indent="-342900">
              <a:buFont typeface="+mj-lt"/>
              <a:buAutoNum type="arabicPeriod"/>
            </a:pPr>
            <a:r>
              <a:rPr lang="fr-FR" sz="2400" dirty="0">
                <a:solidFill>
                  <a:schemeClr val="bg1"/>
                </a:solidFill>
                <a:latin typeface="Product Sans" panose="020B0703030502040203" pitchFamily="34" charset="0"/>
              </a:rPr>
              <a:t>Implémentation d’une partie du code.</a:t>
            </a:r>
          </a:p>
          <a:p>
            <a:pPr marL="342900" indent="-342900">
              <a:buFont typeface="+mj-lt"/>
              <a:buAutoNum type="arabicPeriod"/>
            </a:pPr>
            <a:r>
              <a:rPr lang="fr-FR" sz="2400" dirty="0">
                <a:solidFill>
                  <a:schemeClr val="bg1"/>
                </a:solidFill>
                <a:latin typeface="Product Sans" panose="020B0703030502040203" pitchFamily="34" charset="0"/>
              </a:rPr>
              <a:t>Rédaction de la partie conception dans le rapport avec  « IGHIL ».</a:t>
            </a:r>
          </a:p>
          <a:p>
            <a:pPr marL="342900" indent="-342900">
              <a:buFont typeface="+mj-lt"/>
              <a:buAutoNum type="arabicPeriod"/>
            </a:pPr>
            <a:r>
              <a:rPr lang="fr-FR" sz="2400" dirty="0">
                <a:solidFill>
                  <a:schemeClr val="bg1"/>
                </a:solidFill>
                <a:latin typeface="Product Sans" panose="020B0703030502040203" pitchFamily="34" charset="0"/>
              </a:rPr>
              <a:t>Préparation du manuel d’utilisation  de l’application avec « ZAOUI »</a:t>
            </a:r>
          </a:p>
          <a:p>
            <a:pPr marL="342900" indent="-342900">
              <a:buFont typeface="+mj-lt"/>
              <a:buAutoNum type="arabicPeriod"/>
            </a:pPr>
            <a:r>
              <a:rPr lang="fr-FR" sz="2400" dirty="0">
                <a:solidFill>
                  <a:schemeClr val="bg1"/>
                </a:solidFill>
                <a:latin typeface="Product Sans" panose="020B0703030502040203" pitchFamily="34" charset="0"/>
              </a:rPr>
              <a:t>Préparation du la notice d’installation  de l’application avec « AROUA »</a:t>
            </a:r>
          </a:p>
        </p:txBody>
      </p:sp>
    </p:spTree>
    <p:extLst>
      <p:ext uri="{BB962C8B-B14F-4D97-AF65-F5344CB8AC3E}">
        <p14:creationId xmlns:p14="http://schemas.microsoft.com/office/powerpoint/2010/main" val="3786595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3CFBF66-EF9C-48ED-8ED1-79F2DC036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18"/>
            <a:ext cx="12192000" cy="6892436"/>
          </a:xfrm>
          <a:prstGeom prst="rect">
            <a:avLst/>
          </a:prstGeom>
        </p:spPr>
      </p:pic>
      <p:sp>
        <p:nvSpPr>
          <p:cNvPr id="4" name="Rectangle 3">
            <a:extLst>
              <a:ext uri="{FF2B5EF4-FFF2-40B4-BE49-F238E27FC236}">
                <a16:creationId xmlns:a16="http://schemas.microsoft.com/office/drawing/2014/main" id="{2B399BD2-EFD5-4E45-B141-2D40F3BB879D}"/>
              </a:ext>
            </a:extLst>
          </p:cNvPr>
          <p:cNvSpPr/>
          <p:nvPr/>
        </p:nvSpPr>
        <p:spPr>
          <a:xfrm>
            <a:off x="4270159" y="1367161"/>
            <a:ext cx="4962618" cy="380852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04137E6E-BFAA-4A21-BF81-0A835AE14DC0}"/>
              </a:ext>
            </a:extLst>
          </p:cNvPr>
          <p:cNvSpPr/>
          <p:nvPr/>
        </p:nvSpPr>
        <p:spPr>
          <a:xfrm>
            <a:off x="3343595" y="2307264"/>
            <a:ext cx="5504810" cy="1754326"/>
          </a:xfrm>
          <a:prstGeom prst="rect">
            <a:avLst/>
          </a:prstGeom>
        </p:spPr>
        <p:txBody>
          <a:bodyPr wrap="square">
            <a:spAutoFit/>
          </a:bodyPr>
          <a:lstStyle/>
          <a:p>
            <a:pPr lvl="0" algn="ctr">
              <a:lnSpc>
                <a:spcPct val="100000"/>
              </a:lnSpc>
            </a:pPr>
            <a:r>
              <a:rPr lang="en-US" sz="5400" dirty="0" err="1">
                <a:latin typeface="Product Sans" panose="020B0703030502040203" pitchFamily="34" charset="0"/>
              </a:rPr>
              <a:t>Outlis</a:t>
            </a:r>
            <a:r>
              <a:rPr lang="en-US" sz="5400" dirty="0">
                <a:latin typeface="Product Sans" panose="020B0703030502040203" pitchFamily="34" charset="0"/>
              </a:rPr>
              <a:t> de </a:t>
            </a:r>
            <a:r>
              <a:rPr lang="en-US" sz="5400" dirty="0" err="1">
                <a:latin typeface="Product Sans" panose="020B0703030502040203" pitchFamily="34" charset="0"/>
              </a:rPr>
              <a:t>développment</a:t>
            </a:r>
            <a:endParaRPr lang="en-US" sz="5400" dirty="0">
              <a:latin typeface="Product Sans" panose="020B0703030502040203" pitchFamily="34" charset="0"/>
            </a:endParaRPr>
          </a:p>
        </p:txBody>
      </p:sp>
      <p:pic>
        <p:nvPicPr>
          <p:cNvPr id="7" name="Graphique 6">
            <a:extLst>
              <a:ext uri="{FF2B5EF4-FFF2-40B4-BE49-F238E27FC236}">
                <a16:creationId xmlns:a16="http://schemas.microsoft.com/office/drawing/2014/main" id="{0A3C7792-3566-4EA2-B438-3274E3B319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07806" y="96289"/>
            <a:ext cx="476531" cy="476531"/>
          </a:xfrm>
          <a:prstGeom prst="rect">
            <a:avLst/>
          </a:prstGeom>
        </p:spPr>
      </p:pic>
      <p:sp>
        <p:nvSpPr>
          <p:cNvPr id="2" name="Slide Number Placeholder 1">
            <a:extLst>
              <a:ext uri="{FF2B5EF4-FFF2-40B4-BE49-F238E27FC236}">
                <a16:creationId xmlns:a16="http://schemas.microsoft.com/office/drawing/2014/main" id="{1E451A54-EE18-4182-A51A-62EEF2B5A994}"/>
              </a:ext>
            </a:extLst>
          </p:cNvPr>
          <p:cNvSpPr>
            <a:spLocks noGrp="1"/>
          </p:cNvSpPr>
          <p:nvPr>
            <p:ph type="sldNum" sz="quarter" idx="12"/>
          </p:nvPr>
        </p:nvSpPr>
        <p:spPr/>
        <p:txBody>
          <a:bodyPr/>
          <a:lstStyle/>
          <a:p>
            <a:fld id="{DB722B01-DACC-47D2-927B-DE491FD84DC0}" type="slidenum">
              <a:rPr lang="fr-FR" smtClean="0"/>
              <a:t>18</a:t>
            </a:fld>
            <a:endParaRPr lang="fr-FR"/>
          </a:p>
        </p:txBody>
      </p:sp>
      <p:sp>
        <p:nvSpPr>
          <p:cNvPr id="6" name="Rectangle 5">
            <a:extLst>
              <a:ext uri="{FF2B5EF4-FFF2-40B4-BE49-F238E27FC236}">
                <a16:creationId xmlns:a16="http://schemas.microsoft.com/office/drawing/2014/main" id="{06F2D913-7CB4-4928-8776-B2CEF44A7B71}"/>
              </a:ext>
            </a:extLst>
          </p:cNvPr>
          <p:cNvSpPr/>
          <p:nvPr/>
        </p:nvSpPr>
        <p:spPr>
          <a:xfrm>
            <a:off x="10635592" y="483304"/>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spTree>
    <p:extLst>
      <p:ext uri="{BB962C8B-B14F-4D97-AF65-F5344CB8AC3E}">
        <p14:creationId xmlns:p14="http://schemas.microsoft.com/office/powerpoint/2010/main" val="36636281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4680" y="-3240"/>
            <a:ext cx="6482880" cy="6857640"/>
          </a:xfrm>
          <a:prstGeom prst="rect">
            <a:avLst/>
          </a:prstGeom>
          <a:gradFill>
            <a:gsLst>
              <a:gs pos="0">
                <a:srgbClr val="4472C4"/>
              </a:gs>
              <a:gs pos="100000">
                <a:srgbClr val="AFABAB"/>
              </a:gs>
            </a:gsLst>
            <a:lin ang="4200000"/>
          </a:gradFill>
          <a:ln>
            <a:noFill/>
          </a:ln>
        </p:spPr>
        <p:style>
          <a:lnRef idx="2">
            <a:schemeClr val="accent1">
              <a:shade val="50000"/>
            </a:schemeClr>
          </a:lnRef>
          <a:fillRef idx="1">
            <a:schemeClr val="accent1"/>
          </a:fillRef>
          <a:effectRef idx="0">
            <a:schemeClr val="accent1"/>
          </a:effectRef>
          <a:fontRef idx="minor"/>
        </p:style>
      </p:sp>
      <p:sp>
        <p:nvSpPr>
          <p:cNvPr id="285" name="TextShape 2"/>
          <p:cNvSpPr txBox="1"/>
          <p:nvPr/>
        </p:nvSpPr>
        <p:spPr>
          <a:xfrm>
            <a:off x="10943017" y="472230"/>
            <a:ext cx="1655040" cy="216000"/>
          </a:xfrm>
          <a:prstGeom prst="rect">
            <a:avLst/>
          </a:prstGeom>
          <a:noFill/>
          <a:ln>
            <a:noFill/>
          </a:ln>
        </p:spPr>
        <p:txBody>
          <a:bodyPr anchor="b"/>
          <a:lstStyle/>
          <a:p>
            <a:r>
              <a:rPr lang="fr-FR" b="1" dirty="0">
                <a:solidFill>
                  <a:schemeClr val="tx2"/>
                </a:solidFill>
                <a:latin typeface="Product Sans" panose="020B0703030502040203" pitchFamily="34" charset="0"/>
              </a:rPr>
              <a:t>ESI</a:t>
            </a:r>
            <a:endParaRPr lang="fr-FR" dirty="0"/>
          </a:p>
        </p:txBody>
      </p:sp>
      <p:sp>
        <p:nvSpPr>
          <p:cNvPr id="286" name="CustomShape 3"/>
          <p:cNvSpPr/>
          <p:nvPr/>
        </p:nvSpPr>
        <p:spPr>
          <a:xfrm>
            <a:off x="-1800" y="4176720"/>
            <a:ext cx="3209400" cy="2677680"/>
          </a:xfrm>
          <a:custGeom>
            <a:avLst/>
            <a:gdLst/>
            <a:ahLst/>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solidFill>
              <a:srgbClr val="ABC0E4"/>
            </a:solidFill>
          </a:ln>
        </p:spPr>
        <p:style>
          <a:lnRef idx="2">
            <a:schemeClr val="accent1">
              <a:shade val="50000"/>
            </a:schemeClr>
          </a:lnRef>
          <a:fillRef idx="1">
            <a:schemeClr val="accent1"/>
          </a:fillRef>
          <a:effectRef idx="0">
            <a:schemeClr val="accent1"/>
          </a:effectRef>
          <a:fontRef idx="minor"/>
        </p:style>
      </p:sp>
      <p:sp>
        <p:nvSpPr>
          <p:cNvPr id="287" name="CustomShape 4"/>
          <p:cNvSpPr/>
          <p:nvPr/>
        </p:nvSpPr>
        <p:spPr>
          <a:xfrm>
            <a:off x="4174200" y="3740760"/>
            <a:ext cx="1440000" cy="1296000"/>
          </a:xfrm>
          <a:prstGeom prst="ellipse">
            <a:avLst/>
          </a:prstGeom>
          <a:solidFill>
            <a:srgbClr val="FFFFFF"/>
          </a:solidFill>
          <a:ln>
            <a:solidFill>
              <a:srgbClr val="ABC0E4"/>
            </a:solidFill>
          </a:ln>
        </p:spPr>
        <p:style>
          <a:lnRef idx="2">
            <a:schemeClr val="accent1">
              <a:shade val="50000"/>
            </a:schemeClr>
          </a:lnRef>
          <a:fillRef idx="1">
            <a:schemeClr val="accent1"/>
          </a:fillRef>
          <a:effectRef idx="0">
            <a:schemeClr val="accent1"/>
          </a:effectRef>
          <a:fontRef idx="minor"/>
        </p:style>
      </p:sp>
      <p:sp>
        <p:nvSpPr>
          <p:cNvPr id="288" name="CustomShape 5"/>
          <p:cNvSpPr/>
          <p:nvPr/>
        </p:nvSpPr>
        <p:spPr>
          <a:xfrm>
            <a:off x="-1800" y="-3240"/>
            <a:ext cx="4090680" cy="3465720"/>
          </a:xfrm>
          <a:custGeom>
            <a:avLst/>
            <a:gdLst/>
            <a:ahLst/>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solidFill>
              <a:srgbClr val="ABC0E4"/>
            </a:solidFill>
          </a:ln>
        </p:spPr>
        <p:style>
          <a:lnRef idx="2">
            <a:schemeClr val="accent1">
              <a:shade val="50000"/>
            </a:schemeClr>
          </a:lnRef>
          <a:fillRef idx="1">
            <a:schemeClr val="accent1"/>
          </a:fillRef>
          <a:effectRef idx="0">
            <a:schemeClr val="accent1"/>
          </a:effectRef>
          <a:fontRef idx="minor"/>
        </p:style>
      </p:sp>
      <p:sp>
        <p:nvSpPr>
          <p:cNvPr id="289" name="CustomShape 6"/>
          <p:cNvSpPr/>
          <p:nvPr/>
        </p:nvSpPr>
        <p:spPr>
          <a:xfrm>
            <a:off x="4765680" y="5900400"/>
            <a:ext cx="6249600" cy="772560"/>
          </a:xfrm>
          <a:prstGeom prst="roundRect">
            <a:avLst>
              <a:gd name="adj" fmla="val 16667"/>
            </a:avLst>
          </a:prstGeom>
          <a:noFill/>
          <a:ln>
            <a:noFill/>
          </a:ln>
        </p:spPr>
        <p:style>
          <a:lnRef idx="0">
            <a:scrgbClr r="0" g="0" b="0"/>
          </a:lnRef>
          <a:fillRef idx="0">
            <a:scrgbClr r="0" g="0" b="0"/>
          </a:fillRef>
          <a:effectRef idx="0">
            <a:scrgbClr r="0" g="0" b="0"/>
          </a:effectRef>
          <a:fontRef idx="minor"/>
        </p:style>
      </p:sp>
      <p:pic>
        <p:nvPicPr>
          <p:cNvPr id="290" name="Picture 289"/>
          <p:cNvPicPr/>
          <p:nvPr/>
        </p:nvPicPr>
        <p:blipFill>
          <a:blip r:embed="rId2"/>
          <a:stretch/>
        </p:blipFill>
        <p:spPr>
          <a:xfrm>
            <a:off x="4534200" y="4028760"/>
            <a:ext cx="720000" cy="720000"/>
          </a:xfrm>
          <a:prstGeom prst="rect">
            <a:avLst/>
          </a:prstGeom>
          <a:ln>
            <a:noFill/>
          </a:ln>
        </p:spPr>
      </p:pic>
      <p:pic>
        <p:nvPicPr>
          <p:cNvPr id="291" name="Picture 290"/>
          <p:cNvPicPr/>
          <p:nvPr/>
        </p:nvPicPr>
        <p:blipFill>
          <a:blip r:embed="rId3"/>
          <a:stretch/>
        </p:blipFill>
        <p:spPr>
          <a:xfrm>
            <a:off x="718200" y="500760"/>
            <a:ext cx="2095200" cy="2047680"/>
          </a:xfrm>
          <a:prstGeom prst="rect">
            <a:avLst/>
          </a:prstGeom>
          <a:ln>
            <a:noFill/>
          </a:ln>
        </p:spPr>
      </p:pic>
      <p:sp>
        <p:nvSpPr>
          <p:cNvPr id="292" name="CustomShape 7"/>
          <p:cNvSpPr/>
          <p:nvPr/>
        </p:nvSpPr>
        <p:spPr>
          <a:xfrm>
            <a:off x="4678200" y="1004760"/>
            <a:ext cx="2088000" cy="1872000"/>
          </a:xfrm>
          <a:prstGeom prst="ellipse">
            <a:avLst/>
          </a:prstGeom>
          <a:solidFill>
            <a:srgbClr val="FFFFFF"/>
          </a:solidFill>
          <a:ln>
            <a:solidFill>
              <a:srgbClr val="3465A4"/>
            </a:solidFill>
          </a:ln>
        </p:spPr>
        <p:style>
          <a:lnRef idx="0">
            <a:scrgbClr r="0" g="0" b="0"/>
          </a:lnRef>
          <a:fillRef idx="0">
            <a:scrgbClr r="0" g="0" b="0"/>
          </a:fillRef>
          <a:effectRef idx="0">
            <a:scrgbClr r="0" g="0" b="0"/>
          </a:effectRef>
          <a:fontRef idx="minor"/>
        </p:style>
      </p:sp>
      <p:sp>
        <p:nvSpPr>
          <p:cNvPr id="293" name="CustomShape 8"/>
          <p:cNvSpPr/>
          <p:nvPr/>
        </p:nvSpPr>
        <p:spPr>
          <a:xfrm>
            <a:off x="4678200" y="5036760"/>
            <a:ext cx="2088000" cy="1872000"/>
          </a:xfrm>
          <a:prstGeom prst="ellipse">
            <a:avLst/>
          </a:prstGeom>
          <a:solidFill>
            <a:srgbClr val="FFFFFF"/>
          </a:solidFill>
          <a:ln>
            <a:solidFill>
              <a:srgbClr val="3465A4"/>
            </a:solidFill>
          </a:ln>
        </p:spPr>
        <p:style>
          <a:lnRef idx="0">
            <a:scrgbClr r="0" g="0" b="0"/>
          </a:lnRef>
          <a:fillRef idx="0">
            <a:scrgbClr r="0" g="0" b="0"/>
          </a:fillRef>
          <a:effectRef idx="0">
            <a:scrgbClr r="0" g="0" b="0"/>
          </a:effectRef>
          <a:fontRef idx="minor"/>
        </p:style>
      </p:sp>
      <p:pic>
        <p:nvPicPr>
          <p:cNvPr id="294" name="Picture 293"/>
          <p:cNvPicPr/>
          <p:nvPr/>
        </p:nvPicPr>
        <p:blipFill>
          <a:blip r:embed="rId4"/>
          <a:stretch/>
        </p:blipFill>
        <p:spPr>
          <a:xfrm>
            <a:off x="430200" y="4460760"/>
            <a:ext cx="2304000" cy="2304000"/>
          </a:xfrm>
          <a:prstGeom prst="rect">
            <a:avLst/>
          </a:prstGeom>
          <a:ln>
            <a:noFill/>
          </a:ln>
        </p:spPr>
      </p:pic>
      <p:pic>
        <p:nvPicPr>
          <p:cNvPr id="295" name="Picture 294"/>
          <p:cNvPicPr/>
          <p:nvPr/>
        </p:nvPicPr>
        <p:blipFill>
          <a:blip r:embed="rId5"/>
          <a:stretch/>
        </p:blipFill>
        <p:spPr>
          <a:xfrm>
            <a:off x="5182200" y="1330200"/>
            <a:ext cx="1080000" cy="1330560"/>
          </a:xfrm>
          <a:prstGeom prst="rect">
            <a:avLst/>
          </a:prstGeom>
          <a:ln>
            <a:noFill/>
          </a:ln>
        </p:spPr>
      </p:pic>
      <p:pic>
        <p:nvPicPr>
          <p:cNvPr id="296" name="Picture 295"/>
          <p:cNvPicPr/>
          <p:nvPr/>
        </p:nvPicPr>
        <p:blipFill>
          <a:blip r:embed="rId6"/>
          <a:stretch/>
        </p:blipFill>
        <p:spPr>
          <a:xfrm>
            <a:off x="70200" y="3300840"/>
            <a:ext cx="2095200" cy="875880"/>
          </a:xfrm>
          <a:prstGeom prst="rect">
            <a:avLst/>
          </a:prstGeom>
          <a:ln>
            <a:noFill/>
          </a:ln>
        </p:spPr>
      </p:pic>
      <p:pic>
        <p:nvPicPr>
          <p:cNvPr id="297" name="Picture 296"/>
          <p:cNvPicPr/>
          <p:nvPr/>
        </p:nvPicPr>
        <p:blipFill>
          <a:blip r:embed="rId7"/>
          <a:stretch/>
        </p:blipFill>
        <p:spPr>
          <a:xfrm>
            <a:off x="5190840" y="5468760"/>
            <a:ext cx="1104120" cy="1080000"/>
          </a:xfrm>
          <a:prstGeom prst="rect">
            <a:avLst/>
          </a:prstGeom>
          <a:ln>
            <a:noFill/>
          </a:ln>
        </p:spPr>
      </p:pic>
      <p:sp>
        <p:nvSpPr>
          <p:cNvPr id="298" name="CustomShape 9"/>
          <p:cNvSpPr/>
          <p:nvPr/>
        </p:nvSpPr>
        <p:spPr>
          <a:xfrm>
            <a:off x="9011437" y="1076760"/>
            <a:ext cx="2016000" cy="1656000"/>
          </a:xfrm>
          <a:prstGeom prst="ellipse">
            <a:avLst/>
          </a:prstGeom>
          <a:gradFill>
            <a:gsLst>
              <a:gs pos="0">
                <a:srgbClr val="3465A4"/>
              </a:gs>
              <a:gs pos="100000">
                <a:srgbClr val="CCCCCC"/>
              </a:gs>
            </a:gsLst>
            <a:lin ang="3600000"/>
          </a:gradFill>
          <a:ln>
            <a:solidFill>
              <a:srgbClr val="3465A4"/>
            </a:solidFill>
          </a:ln>
        </p:spPr>
        <p:style>
          <a:lnRef idx="0">
            <a:scrgbClr r="0" g="0" b="0"/>
          </a:lnRef>
          <a:fillRef idx="0">
            <a:scrgbClr r="0" g="0" b="0"/>
          </a:fillRef>
          <a:effectRef idx="0">
            <a:scrgbClr r="0" g="0" b="0"/>
          </a:effectRef>
          <a:fontRef idx="minor"/>
        </p:style>
      </p:sp>
      <p:pic>
        <p:nvPicPr>
          <p:cNvPr id="299" name="Picture 298"/>
          <p:cNvPicPr/>
          <p:nvPr/>
        </p:nvPicPr>
        <p:blipFill>
          <a:blip r:embed="rId8"/>
          <a:stretch/>
        </p:blipFill>
        <p:spPr>
          <a:xfrm>
            <a:off x="9095857" y="1637820"/>
            <a:ext cx="1847160" cy="442080"/>
          </a:xfrm>
          <a:prstGeom prst="rect">
            <a:avLst/>
          </a:prstGeom>
          <a:ln>
            <a:noFill/>
          </a:ln>
        </p:spPr>
      </p:pic>
      <p:sp>
        <p:nvSpPr>
          <p:cNvPr id="300" name="CustomShape 10"/>
          <p:cNvSpPr/>
          <p:nvPr/>
        </p:nvSpPr>
        <p:spPr>
          <a:xfrm>
            <a:off x="7630200" y="3380760"/>
            <a:ext cx="1656000" cy="1656000"/>
          </a:xfrm>
          <a:prstGeom prst="ellipse">
            <a:avLst/>
          </a:prstGeom>
          <a:gradFill>
            <a:gsLst>
              <a:gs pos="0">
                <a:srgbClr val="3465A4"/>
              </a:gs>
              <a:gs pos="100000">
                <a:srgbClr val="CCCCCC"/>
              </a:gs>
            </a:gsLst>
            <a:lin ang="3600000"/>
          </a:gradFill>
          <a:ln>
            <a:solidFill>
              <a:srgbClr val="3465A4"/>
            </a:solidFill>
          </a:ln>
        </p:spPr>
        <p:style>
          <a:lnRef idx="0">
            <a:scrgbClr r="0" g="0" b="0"/>
          </a:lnRef>
          <a:fillRef idx="0">
            <a:scrgbClr r="0" g="0" b="0"/>
          </a:fillRef>
          <a:effectRef idx="0">
            <a:scrgbClr r="0" g="0" b="0"/>
          </a:effectRef>
          <a:fontRef idx="minor"/>
        </p:style>
      </p:sp>
      <p:pic>
        <p:nvPicPr>
          <p:cNvPr id="301" name="Picture 300"/>
          <p:cNvPicPr/>
          <p:nvPr/>
        </p:nvPicPr>
        <p:blipFill>
          <a:blip r:embed="rId9"/>
          <a:stretch/>
        </p:blipFill>
        <p:spPr>
          <a:xfrm>
            <a:off x="7486200" y="3812760"/>
            <a:ext cx="1935000" cy="792000"/>
          </a:xfrm>
          <a:prstGeom prst="rect">
            <a:avLst/>
          </a:prstGeom>
          <a:ln>
            <a:noFill/>
          </a:ln>
        </p:spPr>
      </p:pic>
      <p:sp>
        <p:nvSpPr>
          <p:cNvPr id="302" name="CustomShape 11"/>
          <p:cNvSpPr/>
          <p:nvPr/>
        </p:nvSpPr>
        <p:spPr>
          <a:xfrm>
            <a:off x="9421200" y="4316760"/>
            <a:ext cx="2592000" cy="2304000"/>
          </a:xfrm>
          <a:prstGeom prst="ellipse">
            <a:avLst/>
          </a:prstGeom>
          <a:gradFill>
            <a:gsLst>
              <a:gs pos="0">
                <a:srgbClr val="3465A4"/>
              </a:gs>
              <a:gs pos="100000">
                <a:srgbClr val="CCCCCC"/>
              </a:gs>
            </a:gsLst>
            <a:lin ang="3600000"/>
          </a:gradFill>
          <a:ln>
            <a:solidFill>
              <a:srgbClr val="3465A4"/>
            </a:solidFill>
          </a:ln>
        </p:spPr>
        <p:style>
          <a:lnRef idx="0">
            <a:scrgbClr r="0" g="0" b="0"/>
          </a:lnRef>
          <a:fillRef idx="0">
            <a:scrgbClr r="0" g="0" b="0"/>
          </a:fillRef>
          <a:effectRef idx="0">
            <a:scrgbClr r="0" g="0" b="0"/>
          </a:effectRef>
          <a:fontRef idx="minor"/>
        </p:style>
      </p:sp>
      <p:pic>
        <p:nvPicPr>
          <p:cNvPr id="303" name="Picture 302"/>
          <p:cNvPicPr/>
          <p:nvPr/>
        </p:nvPicPr>
        <p:blipFill>
          <a:blip r:embed="rId10"/>
          <a:stretch/>
        </p:blipFill>
        <p:spPr>
          <a:xfrm>
            <a:off x="9862200" y="5036760"/>
            <a:ext cx="1716840" cy="1004400"/>
          </a:xfrm>
          <a:prstGeom prst="rect">
            <a:avLst/>
          </a:prstGeom>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31F9C-7C6B-48CE-AC8D-CFD2A6AE01E9}"/>
              </a:ext>
            </a:extLst>
          </p:cNvPr>
          <p:cNvSpPr>
            <a:spLocks noGrp="1"/>
          </p:cNvSpPr>
          <p:nvPr>
            <p:ph type="ctrTitle"/>
          </p:nvPr>
        </p:nvSpPr>
        <p:spPr>
          <a:xfrm>
            <a:off x="4429957" y="2202024"/>
            <a:ext cx="7762042" cy="1053938"/>
          </a:xfrm>
        </p:spPr>
        <p:txBody>
          <a:bodyPr>
            <a:normAutofit fontScale="90000"/>
          </a:bodyPr>
          <a:lstStyle/>
          <a:p>
            <a:r>
              <a:rPr lang="fr-FR" sz="7200" dirty="0">
                <a:latin typeface="Product Sans" panose="020B0703030502040203" pitchFamily="34" charset="0"/>
              </a:rPr>
              <a:t>Présentation Finale</a:t>
            </a:r>
            <a:endParaRPr lang="fr-FR" sz="7200" dirty="0"/>
          </a:p>
        </p:txBody>
      </p:sp>
      <p:sp>
        <p:nvSpPr>
          <p:cNvPr id="3" name="Sous-titre 2">
            <a:extLst>
              <a:ext uri="{FF2B5EF4-FFF2-40B4-BE49-F238E27FC236}">
                <a16:creationId xmlns:a16="http://schemas.microsoft.com/office/drawing/2014/main" id="{A8510955-1EE7-4B15-880F-7A6419849C71}"/>
              </a:ext>
            </a:extLst>
          </p:cNvPr>
          <p:cNvSpPr>
            <a:spLocks noGrp="1"/>
          </p:cNvSpPr>
          <p:nvPr>
            <p:ph type="subTitle" idx="1"/>
          </p:nvPr>
        </p:nvSpPr>
        <p:spPr>
          <a:xfrm>
            <a:off x="8203089" y="4122928"/>
            <a:ext cx="3859762" cy="2735072"/>
          </a:xfrm>
        </p:spPr>
        <p:txBody>
          <a:bodyPr>
            <a:normAutofit lnSpcReduction="10000"/>
          </a:bodyPr>
          <a:lstStyle/>
          <a:p>
            <a:pPr algn="r"/>
            <a:r>
              <a:rPr lang="fr-FR" sz="5400" dirty="0">
                <a:latin typeface="Product Sans" panose="020B0703030502040203" pitchFamily="34" charset="0"/>
              </a:rPr>
              <a:t>Projet 8</a:t>
            </a:r>
          </a:p>
          <a:p>
            <a:pPr algn="r"/>
            <a:r>
              <a:rPr lang="fr-FR" sz="5400" dirty="0">
                <a:latin typeface="Product Sans" panose="020B0703030502040203" pitchFamily="34" charset="0"/>
              </a:rPr>
              <a:t>L’équipe 5</a:t>
            </a:r>
          </a:p>
          <a:p>
            <a:pPr algn="r"/>
            <a:endParaRPr lang="fr-FR" sz="1800" dirty="0">
              <a:latin typeface="Product Sans" panose="020B0703030502040203" pitchFamily="34" charset="0"/>
            </a:endParaRPr>
          </a:p>
          <a:p>
            <a:pPr algn="r"/>
            <a:endParaRPr lang="fr-FR" sz="1800" dirty="0">
              <a:latin typeface="Product Sans" panose="020B0703030502040203" pitchFamily="34" charset="0"/>
            </a:endParaRPr>
          </a:p>
          <a:p>
            <a:pPr algn="r"/>
            <a:r>
              <a:rPr lang="fr-FR" sz="1800" dirty="0">
                <a:latin typeface="Product Sans" panose="020B0703030502040203" pitchFamily="34" charset="0"/>
              </a:rPr>
              <a:t>ESI 2020</a:t>
            </a:r>
          </a:p>
        </p:txBody>
      </p:sp>
      <p:pic>
        <p:nvPicPr>
          <p:cNvPr id="4" name="Graphique 3">
            <a:extLst>
              <a:ext uri="{FF2B5EF4-FFF2-40B4-BE49-F238E27FC236}">
                <a16:creationId xmlns:a16="http://schemas.microsoft.com/office/drawing/2014/main" id="{3B4DD45F-3586-4721-941A-2EF65EAE44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42860" y="737118"/>
            <a:ext cx="5383763" cy="5383763"/>
          </a:xfrm>
          <a:prstGeom prst="rect">
            <a:avLst/>
          </a:prstGeom>
        </p:spPr>
      </p:pic>
      <p:sp>
        <p:nvSpPr>
          <p:cNvPr id="5" name="Rectangle 4">
            <a:extLst>
              <a:ext uri="{FF2B5EF4-FFF2-40B4-BE49-F238E27FC236}">
                <a16:creationId xmlns:a16="http://schemas.microsoft.com/office/drawing/2014/main" id="{015728DF-1F28-4DFA-A414-0BACCD6D1C8F}"/>
              </a:ext>
            </a:extLst>
          </p:cNvPr>
          <p:cNvSpPr/>
          <p:nvPr/>
        </p:nvSpPr>
        <p:spPr>
          <a:xfrm rot="5736529">
            <a:off x="-993711" y="5927717"/>
            <a:ext cx="1520890" cy="15208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Triangle isocèle 5">
            <a:extLst>
              <a:ext uri="{FF2B5EF4-FFF2-40B4-BE49-F238E27FC236}">
                <a16:creationId xmlns:a16="http://schemas.microsoft.com/office/drawing/2014/main" id="{3D5BFBE5-6A37-43F1-AA7C-682FFE7E7F1A}"/>
              </a:ext>
            </a:extLst>
          </p:cNvPr>
          <p:cNvSpPr/>
          <p:nvPr/>
        </p:nvSpPr>
        <p:spPr>
          <a:xfrm rot="10147510">
            <a:off x="-34367" y="6079778"/>
            <a:ext cx="1464906" cy="1262850"/>
          </a:xfrm>
          <a:prstGeom prst="triangle">
            <a:avLst/>
          </a:prstGeom>
          <a:solidFill>
            <a:srgbClr val="0070C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pic>
        <p:nvPicPr>
          <p:cNvPr id="7" name="Graphique 6">
            <a:extLst>
              <a:ext uri="{FF2B5EF4-FFF2-40B4-BE49-F238E27FC236}">
                <a16:creationId xmlns:a16="http://schemas.microsoft.com/office/drawing/2014/main" id="{4FF9028E-CD65-40D5-8852-80610E163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8491" y="0"/>
            <a:ext cx="4276725" cy="2038350"/>
          </a:xfrm>
          <a:prstGeom prst="rect">
            <a:avLst/>
          </a:prstGeom>
        </p:spPr>
      </p:pic>
      <p:sp>
        <p:nvSpPr>
          <p:cNvPr id="8" name="Triangle isocèle 7">
            <a:extLst>
              <a:ext uri="{FF2B5EF4-FFF2-40B4-BE49-F238E27FC236}">
                <a16:creationId xmlns:a16="http://schemas.microsoft.com/office/drawing/2014/main" id="{073BCEC0-C80F-4AF1-B9A5-13C33C35A8AF}"/>
              </a:ext>
            </a:extLst>
          </p:cNvPr>
          <p:cNvSpPr/>
          <p:nvPr/>
        </p:nvSpPr>
        <p:spPr>
          <a:xfrm rot="10147510">
            <a:off x="11459547" y="-54641"/>
            <a:ext cx="1464906" cy="126285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26478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1C379E-C93E-4461-B01A-9D69613C4E56}"/>
              </a:ext>
            </a:extLst>
          </p:cNvPr>
          <p:cNvSpPr>
            <a:spLocks noGrp="1"/>
          </p:cNvSpPr>
          <p:nvPr>
            <p:ph type="title"/>
          </p:nvPr>
        </p:nvSpPr>
        <p:spPr/>
        <p:txBody>
          <a:bodyPr/>
          <a:lstStyle/>
          <a:p>
            <a:endParaRPr lang="fr-FR"/>
          </a:p>
        </p:txBody>
      </p:sp>
      <p:pic>
        <p:nvPicPr>
          <p:cNvPr id="7" name="Espace réservé pour une image  6" descr="Une image contenant capture d’écran, oiseau&#10;&#10;Description générée automatiquement">
            <a:extLst>
              <a:ext uri="{FF2B5EF4-FFF2-40B4-BE49-F238E27FC236}">
                <a16:creationId xmlns:a16="http://schemas.microsoft.com/office/drawing/2014/main" id="{CACF87CA-57D4-4762-B0D7-E30D75EBAA6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545" b="545"/>
          <a:stretch>
            <a:fillRect/>
          </a:stretch>
        </p:blipFill>
        <p:spPr>
          <a:xfrm>
            <a:off x="0" y="0"/>
            <a:ext cx="12192000" cy="6858000"/>
          </a:xfrm>
        </p:spPr>
      </p:pic>
      <p:sp>
        <p:nvSpPr>
          <p:cNvPr id="4" name="Espace réservé du texte 3">
            <a:extLst>
              <a:ext uri="{FF2B5EF4-FFF2-40B4-BE49-F238E27FC236}">
                <a16:creationId xmlns:a16="http://schemas.microsoft.com/office/drawing/2014/main" id="{CD9CA092-0B65-44F4-8D1B-DFE6FB7D60E9}"/>
              </a:ext>
            </a:extLst>
          </p:cNvPr>
          <p:cNvSpPr>
            <a:spLocks noGrp="1"/>
          </p:cNvSpPr>
          <p:nvPr>
            <p:ph type="body" sz="half" idx="2"/>
          </p:nvPr>
        </p:nvSpPr>
        <p:spPr/>
        <p:txBody>
          <a:bodyPr/>
          <a:lstStyle/>
          <a:p>
            <a:endParaRPr lang="fr-FR"/>
          </a:p>
        </p:txBody>
      </p:sp>
      <p:sp>
        <p:nvSpPr>
          <p:cNvPr id="5" name="Espace réservé du numéro de diapositive 4">
            <a:extLst>
              <a:ext uri="{FF2B5EF4-FFF2-40B4-BE49-F238E27FC236}">
                <a16:creationId xmlns:a16="http://schemas.microsoft.com/office/drawing/2014/main" id="{E3DDD0A4-B314-42BA-A367-DDE576D90ABF}"/>
              </a:ext>
            </a:extLst>
          </p:cNvPr>
          <p:cNvSpPr>
            <a:spLocks noGrp="1"/>
          </p:cNvSpPr>
          <p:nvPr>
            <p:ph type="sldNum" sz="quarter" idx="12"/>
          </p:nvPr>
        </p:nvSpPr>
        <p:spPr/>
        <p:txBody>
          <a:bodyPr/>
          <a:lstStyle/>
          <a:p>
            <a:fld id="{DB722B01-DACC-47D2-927B-DE491FD84DC0}" type="slidenum">
              <a:rPr lang="fr-FR" smtClean="0"/>
              <a:t>20</a:t>
            </a:fld>
            <a:endParaRPr lang="fr-FR"/>
          </a:p>
        </p:txBody>
      </p:sp>
    </p:spTree>
    <p:extLst>
      <p:ext uri="{BB962C8B-B14F-4D97-AF65-F5344CB8AC3E}">
        <p14:creationId xmlns:p14="http://schemas.microsoft.com/office/powerpoint/2010/main" val="407449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9C46F5-17A2-4702-B70D-5C1347116DA0}"/>
              </a:ext>
            </a:extLst>
          </p:cNvPr>
          <p:cNvSpPr>
            <a:spLocks noGrp="1"/>
          </p:cNvSpPr>
          <p:nvPr>
            <p:ph type="title"/>
          </p:nvPr>
        </p:nvSpPr>
        <p:spPr/>
        <p:txBody>
          <a:bodyPr/>
          <a:lstStyle/>
          <a:p>
            <a:endParaRPr lang="fr-FR"/>
          </a:p>
        </p:txBody>
      </p:sp>
      <p:pic>
        <p:nvPicPr>
          <p:cNvPr id="7" name="Espace réservé pour une image  6" descr="Une image contenant capture d’écran&#10;&#10;Description générée automatiquement">
            <a:extLst>
              <a:ext uri="{FF2B5EF4-FFF2-40B4-BE49-F238E27FC236}">
                <a16:creationId xmlns:a16="http://schemas.microsoft.com/office/drawing/2014/main" id="{752078AB-E252-46A4-94D9-1D1EF587720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84" b="484"/>
          <a:stretch>
            <a:fillRect/>
          </a:stretch>
        </p:blipFill>
        <p:spPr>
          <a:xfrm>
            <a:off x="0" y="0"/>
            <a:ext cx="12192000" cy="6858000"/>
          </a:xfrm>
        </p:spPr>
      </p:pic>
      <p:sp>
        <p:nvSpPr>
          <p:cNvPr id="4" name="Espace réservé du texte 3">
            <a:extLst>
              <a:ext uri="{FF2B5EF4-FFF2-40B4-BE49-F238E27FC236}">
                <a16:creationId xmlns:a16="http://schemas.microsoft.com/office/drawing/2014/main" id="{3D03AA67-682C-4DC1-98AF-2EFDC81F7F2B}"/>
              </a:ext>
            </a:extLst>
          </p:cNvPr>
          <p:cNvSpPr>
            <a:spLocks noGrp="1"/>
          </p:cNvSpPr>
          <p:nvPr>
            <p:ph type="body" sz="half" idx="2"/>
          </p:nvPr>
        </p:nvSpPr>
        <p:spPr/>
        <p:txBody>
          <a:bodyPr/>
          <a:lstStyle/>
          <a:p>
            <a:endParaRPr lang="fr-FR"/>
          </a:p>
        </p:txBody>
      </p:sp>
      <p:sp>
        <p:nvSpPr>
          <p:cNvPr id="5" name="Espace réservé du numéro de diapositive 4">
            <a:extLst>
              <a:ext uri="{FF2B5EF4-FFF2-40B4-BE49-F238E27FC236}">
                <a16:creationId xmlns:a16="http://schemas.microsoft.com/office/drawing/2014/main" id="{BEDD90D2-B12B-4CFA-8555-7B9492EE907F}"/>
              </a:ext>
            </a:extLst>
          </p:cNvPr>
          <p:cNvSpPr>
            <a:spLocks noGrp="1"/>
          </p:cNvSpPr>
          <p:nvPr>
            <p:ph type="sldNum" sz="quarter" idx="12"/>
          </p:nvPr>
        </p:nvSpPr>
        <p:spPr/>
        <p:txBody>
          <a:bodyPr/>
          <a:lstStyle/>
          <a:p>
            <a:fld id="{DB722B01-DACC-47D2-927B-DE491FD84DC0}" type="slidenum">
              <a:rPr lang="fr-FR" smtClean="0"/>
              <a:t>21</a:t>
            </a:fld>
            <a:endParaRPr lang="fr-FR"/>
          </a:p>
        </p:txBody>
      </p:sp>
    </p:spTree>
    <p:extLst>
      <p:ext uri="{BB962C8B-B14F-4D97-AF65-F5344CB8AC3E}">
        <p14:creationId xmlns:p14="http://schemas.microsoft.com/office/powerpoint/2010/main" val="2804838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45D89E-8A1E-40AB-BD30-C0E6582606DB}"/>
              </a:ext>
            </a:extLst>
          </p:cNvPr>
          <p:cNvSpPr>
            <a:spLocks noGrp="1"/>
          </p:cNvSpPr>
          <p:nvPr>
            <p:ph type="title"/>
          </p:nvPr>
        </p:nvSpPr>
        <p:spPr/>
        <p:txBody>
          <a:bodyPr/>
          <a:lstStyle/>
          <a:p>
            <a:endParaRPr lang="fr-FR"/>
          </a:p>
        </p:txBody>
      </p:sp>
      <p:sp>
        <p:nvSpPr>
          <p:cNvPr id="3" name="Espace réservé pour une image  2">
            <a:extLst>
              <a:ext uri="{FF2B5EF4-FFF2-40B4-BE49-F238E27FC236}">
                <a16:creationId xmlns:a16="http://schemas.microsoft.com/office/drawing/2014/main" id="{825C37DB-E3E8-4ED6-BFED-2D76EC563A74}"/>
              </a:ext>
            </a:extLst>
          </p:cNvPr>
          <p:cNvSpPr>
            <a:spLocks noGrp="1"/>
          </p:cNvSpPr>
          <p:nvPr>
            <p:ph type="pic" idx="1"/>
          </p:nvPr>
        </p:nvSpPr>
        <p:spPr>
          <a:xfrm>
            <a:off x="0" y="1"/>
            <a:ext cx="11355388" cy="5861050"/>
          </a:xfrm>
        </p:spPr>
      </p:sp>
      <p:sp>
        <p:nvSpPr>
          <p:cNvPr id="4" name="Espace réservé du texte 3">
            <a:extLst>
              <a:ext uri="{FF2B5EF4-FFF2-40B4-BE49-F238E27FC236}">
                <a16:creationId xmlns:a16="http://schemas.microsoft.com/office/drawing/2014/main" id="{D998A99C-D438-480C-8B59-CCBBD4A0376E}"/>
              </a:ext>
            </a:extLst>
          </p:cNvPr>
          <p:cNvSpPr>
            <a:spLocks noGrp="1"/>
          </p:cNvSpPr>
          <p:nvPr>
            <p:ph type="body" sz="half" idx="2"/>
          </p:nvPr>
        </p:nvSpPr>
        <p:spPr/>
        <p:txBody>
          <a:bodyPr/>
          <a:lstStyle/>
          <a:p>
            <a:endParaRPr lang="fr-FR"/>
          </a:p>
        </p:txBody>
      </p:sp>
      <p:sp>
        <p:nvSpPr>
          <p:cNvPr id="5" name="Espace réservé du numéro de diapositive 4">
            <a:extLst>
              <a:ext uri="{FF2B5EF4-FFF2-40B4-BE49-F238E27FC236}">
                <a16:creationId xmlns:a16="http://schemas.microsoft.com/office/drawing/2014/main" id="{A20959B9-9D76-4AE7-BAFF-12656F7B53E1}"/>
              </a:ext>
            </a:extLst>
          </p:cNvPr>
          <p:cNvSpPr>
            <a:spLocks noGrp="1"/>
          </p:cNvSpPr>
          <p:nvPr>
            <p:ph type="sldNum" sz="quarter" idx="12"/>
          </p:nvPr>
        </p:nvSpPr>
        <p:spPr/>
        <p:txBody>
          <a:bodyPr/>
          <a:lstStyle/>
          <a:p>
            <a:fld id="{DB722B01-DACC-47D2-927B-DE491FD84DC0}" type="slidenum">
              <a:rPr lang="fr-FR" smtClean="0"/>
              <a:t>22</a:t>
            </a:fld>
            <a:endParaRPr lang="fr-FR"/>
          </a:p>
        </p:txBody>
      </p:sp>
    </p:spTree>
    <p:extLst>
      <p:ext uri="{BB962C8B-B14F-4D97-AF65-F5344CB8AC3E}">
        <p14:creationId xmlns:p14="http://schemas.microsoft.com/office/powerpoint/2010/main" val="4139302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38EA0-3DA5-49B3-9BD6-788864E217D4}"/>
              </a:ext>
            </a:extLst>
          </p:cNvPr>
          <p:cNvSpPr>
            <a:spLocks noGrp="1"/>
          </p:cNvSpPr>
          <p:nvPr>
            <p:ph type="title"/>
          </p:nvPr>
        </p:nvSpPr>
        <p:spPr>
          <a:xfrm>
            <a:off x="742122" y="365125"/>
            <a:ext cx="10611678" cy="736113"/>
          </a:xfrm>
        </p:spPr>
        <p:txBody>
          <a:bodyPr>
            <a:normAutofit/>
          </a:bodyPr>
          <a:lstStyle/>
          <a:p>
            <a:r>
              <a:rPr lang="fr-FR" b="1" u="sng" dirty="0">
                <a:solidFill>
                  <a:schemeClr val="accent5">
                    <a:lumMod val="50000"/>
                  </a:schemeClr>
                </a:solidFill>
              </a:rPr>
              <a:t>CONCEPTION:</a:t>
            </a:r>
          </a:p>
        </p:txBody>
      </p:sp>
      <p:graphicFrame>
        <p:nvGraphicFramePr>
          <p:cNvPr id="6" name="Content Placeholder 5">
            <a:extLst>
              <a:ext uri="{FF2B5EF4-FFF2-40B4-BE49-F238E27FC236}">
                <a16:creationId xmlns:a16="http://schemas.microsoft.com/office/drawing/2014/main" id="{F0CEB759-8D65-4329-A0A8-B8F0B03A56BE}"/>
              </a:ext>
            </a:extLst>
          </p:cNvPr>
          <p:cNvGraphicFramePr>
            <a:graphicFrameLocks noGrp="1"/>
          </p:cNvGraphicFramePr>
          <p:nvPr>
            <p:ph idx="1"/>
            <p:extLst>
              <p:ext uri="{D42A27DB-BD31-4B8C-83A1-F6EECF244321}">
                <p14:modId xmlns:p14="http://schemas.microsoft.com/office/powerpoint/2010/main" val="447341440"/>
              </p:ext>
            </p:extLst>
          </p:nvPr>
        </p:nvGraphicFramePr>
        <p:xfrm>
          <a:off x="1431234" y="1182384"/>
          <a:ext cx="8746436" cy="4371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Rounded Corners 6">
            <a:extLst>
              <a:ext uri="{FF2B5EF4-FFF2-40B4-BE49-F238E27FC236}">
                <a16:creationId xmlns:a16="http://schemas.microsoft.com/office/drawing/2014/main" id="{F673A903-8141-4AC8-90E7-5A573A0D0016}"/>
              </a:ext>
            </a:extLst>
          </p:cNvPr>
          <p:cNvSpPr/>
          <p:nvPr/>
        </p:nvSpPr>
        <p:spPr>
          <a:xfrm>
            <a:off x="8401878" y="4331974"/>
            <a:ext cx="1510747" cy="86801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dirty="0" err="1"/>
              <a:t>ImageMath</a:t>
            </a:r>
            <a:endParaRPr lang="fr-FR" dirty="0"/>
          </a:p>
        </p:txBody>
      </p:sp>
      <p:cxnSp>
        <p:nvCxnSpPr>
          <p:cNvPr id="9" name="Straight Connector 8">
            <a:extLst>
              <a:ext uri="{FF2B5EF4-FFF2-40B4-BE49-F238E27FC236}">
                <a16:creationId xmlns:a16="http://schemas.microsoft.com/office/drawing/2014/main" id="{4851BC89-2161-467D-9E91-373025616FB9}"/>
              </a:ext>
            </a:extLst>
          </p:cNvPr>
          <p:cNvCxnSpPr>
            <a:cxnSpLocks/>
          </p:cNvCxnSpPr>
          <p:nvPr/>
        </p:nvCxnSpPr>
        <p:spPr>
          <a:xfrm>
            <a:off x="8666923" y="3803375"/>
            <a:ext cx="185530" cy="579090"/>
          </a:xfrm>
          <a:prstGeom prst="line">
            <a:avLst/>
          </a:prstGeom>
        </p:spPr>
        <p:style>
          <a:lnRef idx="3">
            <a:schemeClr val="accent5"/>
          </a:lnRef>
          <a:fillRef idx="0">
            <a:schemeClr val="accent5"/>
          </a:fillRef>
          <a:effectRef idx="2">
            <a:schemeClr val="accent5"/>
          </a:effectRef>
          <a:fontRef idx="minor">
            <a:schemeClr val="tx1"/>
          </a:fontRef>
        </p:style>
      </p:cxnSp>
      <p:sp>
        <p:nvSpPr>
          <p:cNvPr id="11" name="Rectangle: Rounded Corners 10">
            <a:extLst>
              <a:ext uri="{FF2B5EF4-FFF2-40B4-BE49-F238E27FC236}">
                <a16:creationId xmlns:a16="http://schemas.microsoft.com/office/drawing/2014/main" id="{907B07D2-660A-4992-8359-779E1C12D0A0}"/>
              </a:ext>
            </a:extLst>
          </p:cNvPr>
          <p:cNvSpPr/>
          <p:nvPr/>
        </p:nvSpPr>
        <p:spPr>
          <a:xfrm>
            <a:off x="8454885" y="1101238"/>
            <a:ext cx="1404732" cy="86801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dirty="0"/>
              <a:t>        </a:t>
            </a:r>
            <a:r>
              <a:rPr lang="fr-FR" dirty="0" err="1"/>
              <a:t>Util</a:t>
            </a:r>
            <a:endParaRPr lang="fr-FR" dirty="0"/>
          </a:p>
        </p:txBody>
      </p:sp>
      <p:cxnSp>
        <p:nvCxnSpPr>
          <p:cNvPr id="13" name="Straight Connector 12">
            <a:extLst>
              <a:ext uri="{FF2B5EF4-FFF2-40B4-BE49-F238E27FC236}">
                <a16:creationId xmlns:a16="http://schemas.microsoft.com/office/drawing/2014/main" id="{9DAD8C22-A812-4998-B2C4-8E12CA82229B}"/>
              </a:ext>
            </a:extLst>
          </p:cNvPr>
          <p:cNvCxnSpPr>
            <a:cxnSpLocks/>
            <a:stCxn id="11" idx="1"/>
          </p:cNvCxnSpPr>
          <p:nvPr/>
        </p:nvCxnSpPr>
        <p:spPr>
          <a:xfrm flipH="1">
            <a:off x="6732104" y="1535248"/>
            <a:ext cx="1722781" cy="0"/>
          </a:xfrm>
          <a:prstGeom prst="line">
            <a:avLst/>
          </a:prstGeom>
        </p:spPr>
        <p:style>
          <a:lnRef idx="3">
            <a:schemeClr val="accent5"/>
          </a:lnRef>
          <a:fillRef idx="0">
            <a:schemeClr val="accent5"/>
          </a:fillRef>
          <a:effectRef idx="2">
            <a:schemeClr val="accent5"/>
          </a:effectRef>
          <a:fontRef idx="minor">
            <a:schemeClr val="tx1"/>
          </a:fontRef>
        </p:style>
      </p:cxnSp>
      <p:sp>
        <p:nvSpPr>
          <p:cNvPr id="20" name="Rectangle 19">
            <a:extLst>
              <a:ext uri="{FF2B5EF4-FFF2-40B4-BE49-F238E27FC236}">
                <a16:creationId xmlns:a16="http://schemas.microsoft.com/office/drawing/2014/main" id="{5368F5F0-21A2-4620-9C09-E4DC1D3959A9}"/>
              </a:ext>
            </a:extLst>
          </p:cNvPr>
          <p:cNvSpPr/>
          <p:nvPr/>
        </p:nvSpPr>
        <p:spPr>
          <a:xfrm>
            <a:off x="4611757" y="5713714"/>
            <a:ext cx="4678016" cy="523220"/>
          </a:xfrm>
          <a:prstGeom prst="rect">
            <a:avLst/>
          </a:prstGeom>
        </p:spPr>
        <p:txBody>
          <a:bodyPr wrap="square">
            <a:spAutoFit/>
          </a:bodyPr>
          <a:lstStyle/>
          <a:p>
            <a:r>
              <a:rPr lang="fr-FR" sz="2800" b="1" u="sng" dirty="0">
                <a:solidFill>
                  <a:schemeClr val="tx2"/>
                </a:solidFill>
              </a:rPr>
              <a:t>Diagramme de classes</a:t>
            </a:r>
            <a:endParaRPr lang="fr-FR" sz="2800" dirty="0">
              <a:solidFill>
                <a:schemeClr val="tx2"/>
              </a:solidFill>
            </a:endParaRPr>
          </a:p>
        </p:txBody>
      </p:sp>
      <p:sp>
        <p:nvSpPr>
          <p:cNvPr id="26" name="Slide Number Placeholder 25">
            <a:extLst>
              <a:ext uri="{FF2B5EF4-FFF2-40B4-BE49-F238E27FC236}">
                <a16:creationId xmlns:a16="http://schemas.microsoft.com/office/drawing/2014/main" id="{09091767-4C04-452D-9BD2-02891825F947}"/>
              </a:ext>
            </a:extLst>
          </p:cNvPr>
          <p:cNvSpPr>
            <a:spLocks noGrp="1"/>
          </p:cNvSpPr>
          <p:nvPr>
            <p:ph type="sldNum" sz="quarter" idx="12"/>
          </p:nvPr>
        </p:nvSpPr>
        <p:spPr/>
        <p:txBody>
          <a:bodyPr/>
          <a:lstStyle/>
          <a:p>
            <a:fld id="{DB722B01-DACC-47D2-927B-DE491FD84DC0}" type="slidenum">
              <a:rPr lang="fr-FR" smtClean="0"/>
              <a:t>23</a:t>
            </a:fld>
            <a:endParaRPr lang="fr-FR"/>
          </a:p>
        </p:txBody>
      </p:sp>
      <p:sp>
        <p:nvSpPr>
          <p:cNvPr id="3" name="Rectangle 2">
            <a:extLst>
              <a:ext uri="{FF2B5EF4-FFF2-40B4-BE49-F238E27FC236}">
                <a16:creationId xmlns:a16="http://schemas.microsoft.com/office/drawing/2014/main" id="{4AC4286F-E752-4684-927A-4941E90D9516}"/>
              </a:ext>
            </a:extLst>
          </p:cNvPr>
          <p:cNvSpPr/>
          <p:nvPr/>
        </p:nvSpPr>
        <p:spPr>
          <a:xfrm>
            <a:off x="10889022" y="120751"/>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cxnSp>
        <p:nvCxnSpPr>
          <p:cNvPr id="5" name="Straight Connector 4">
            <a:extLst>
              <a:ext uri="{FF2B5EF4-FFF2-40B4-BE49-F238E27FC236}">
                <a16:creationId xmlns:a16="http://schemas.microsoft.com/office/drawing/2014/main" id="{8C85F2D9-B4CD-47AC-9754-1173999A2651}"/>
              </a:ext>
            </a:extLst>
          </p:cNvPr>
          <p:cNvCxnSpPr>
            <a:cxnSpLocks/>
          </p:cNvCxnSpPr>
          <p:nvPr/>
        </p:nvCxnSpPr>
        <p:spPr>
          <a:xfrm>
            <a:off x="6096000" y="2080591"/>
            <a:ext cx="0" cy="556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F8A89F-49B6-4F94-BCD9-B694CECF1469}"/>
              </a:ext>
            </a:extLst>
          </p:cNvPr>
          <p:cNvCxnSpPr>
            <a:cxnSpLocks/>
          </p:cNvCxnSpPr>
          <p:nvPr/>
        </p:nvCxnSpPr>
        <p:spPr>
          <a:xfrm>
            <a:off x="6122504" y="4092920"/>
            <a:ext cx="0" cy="398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8B1C8F8-49A6-4F3B-BE68-3CEEE1DF104E}"/>
              </a:ext>
            </a:extLst>
          </p:cNvPr>
          <p:cNvCxnSpPr>
            <a:cxnSpLocks/>
          </p:cNvCxnSpPr>
          <p:nvPr/>
        </p:nvCxnSpPr>
        <p:spPr>
          <a:xfrm>
            <a:off x="4916557" y="3429000"/>
            <a:ext cx="5565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E7F343-8EEC-40F4-A7C9-70FED83F8A81}"/>
              </a:ext>
            </a:extLst>
          </p:cNvPr>
          <p:cNvCxnSpPr>
            <a:cxnSpLocks/>
          </p:cNvCxnSpPr>
          <p:nvPr/>
        </p:nvCxnSpPr>
        <p:spPr>
          <a:xfrm>
            <a:off x="6950765" y="3468053"/>
            <a:ext cx="801757"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riangle isocèle 5">
            <a:extLst>
              <a:ext uri="{FF2B5EF4-FFF2-40B4-BE49-F238E27FC236}">
                <a16:creationId xmlns:a16="http://schemas.microsoft.com/office/drawing/2014/main" id="{72033D85-C362-40E5-B43D-E42A28B3461C}"/>
              </a:ext>
            </a:extLst>
          </p:cNvPr>
          <p:cNvSpPr/>
          <p:nvPr/>
        </p:nvSpPr>
        <p:spPr>
          <a:xfrm rot="10147510">
            <a:off x="-34367" y="6079778"/>
            <a:ext cx="1464906" cy="1262850"/>
          </a:xfrm>
          <a:prstGeom prst="triangle">
            <a:avLst/>
          </a:prstGeom>
          <a:solidFill>
            <a:srgbClr val="0070C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3E3BBF3F-B0F7-43A5-8F9C-53F4D5764003}"/>
              </a:ext>
            </a:extLst>
          </p:cNvPr>
          <p:cNvSpPr/>
          <p:nvPr/>
        </p:nvSpPr>
        <p:spPr>
          <a:xfrm rot="5736529">
            <a:off x="-993711" y="5927717"/>
            <a:ext cx="1520890" cy="15208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8" name="Triangle isocèle 7">
            <a:extLst>
              <a:ext uri="{FF2B5EF4-FFF2-40B4-BE49-F238E27FC236}">
                <a16:creationId xmlns:a16="http://schemas.microsoft.com/office/drawing/2014/main" id="{68989B54-7C86-4961-9DAD-875F95A0729B}"/>
              </a:ext>
            </a:extLst>
          </p:cNvPr>
          <p:cNvSpPr/>
          <p:nvPr/>
        </p:nvSpPr>
        <p:spPr>
          <a:xfrm rot="10147510">
            <a:off x="11459547" y="-54641"/>
            <a:ext cx="1464906" cy="126285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32108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31F9C-7C6B-48CE-AC8D-CFD2A6AE01E9}"/>
              </a:ext>
            </a:extLst>
          </p:cNvPr>
          <p:cNvSpPr>
            <a:spLocks noGrp="1"/>
          </p:cNvSpPr>
          <p:nvPr>
            <p:ph type="ctrTitle"/>
          </p:nvPr>
        </p:nvSpPr>
        <p:spPr>
          <a:xfrm>
            <a:off x="3142860" y="2202024"/>
            <a:ext cx="9049139" cy="1053938"/>
          </a:xfrm>
        </p:spPr>
        <p:txBody>
          <a:bodyPr>
            <a:normAutofit fontScale="90000"/>
          </a:bodyPr>
          <a:lstStyle/>
          <a:p>
            <a:r>
              <a:rPr lang="fr-FR" sz="7200" dirty="0">
                <a:latin typeface="Product Sans" panose="020B0703030502040203" pitchFamily="34" charset="0"/>
              </a:rPr>
              <a:t> </a:t>
            </a:r>
            <a:endParaRPr lang="fr-FR" sz="7200" dirty="0"/>
          </a:p>
        </p:txBody>
      </p:sp>
      <p:sp>
        <p:nvSpPr>
          <p:cNvPr id="3" name="Sous-titre 2">
            <a:extLst>
              <a:ext uri="{FF2B5EF4-FFF2-40B4-BE49-F238E27FC236}">
                <a16:creationId xmlns:a16="http://schemas.microsoft.com/office/drawing/2014/main" id="{A8510955-1EE7-4B15-880F-7A6419849C71}"/>
              </a:ext>
            </a:extLst>
          </p:cNvPr>
          <p:cNvSpPr>
            <a:spLocks noGrp="1"/>
          </p:cNvSpPr>
          <p:nvPr>
            <p:ph type="subTitle" idx="1"/>
          </p:nvPr>
        </p:nvSpPr>
        <p:spPr>
          <a:xfrm>
            <a:off x="8203089" y="4122928"/>
            <a:ext cx="3859762" cy="2224930"/>
          </a:xfrm>
        </p:spPr>
        <p:txBody>
          <a:bodyPr>
            <a:normAutofit/>
          </a:bodyPr>
          <a:lstStyle/>
          <a:p>
            <a:pPr algn="r"/>
            <a:r>
              <a:rPr lang="fr-FR" sz="5400" dirty="0">
                <a:latin typeface="Product Sans" panose="020B0703030502040203" pitchFamily="34" charset="0"/>
              </a:rPr>
              <a:t> 			</a:t>
            </a:r>
          </a:p>
        </p:txBody>
      </p:sp>
      <p:pic>
        <p:nvPicPr>
          <p:cNvPr id="4" name="Graphique 3">
            <a:extLst>
              <a:ext uri="{FF2B5EF4-FFF2-40B4-BE49-F238E27FC236}">
                <a16:creationId xmlns:a16="http://schemas.microsoft.com/office/drawing/2014/main" id="{3B4DD45F-3586-4721-941A-2EF65EAE44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887" y="1577009"/>
            <a:ext cx="10654748" cy="4408803"/>
          </a:xfrm>
          <a:prstGeom prst="rect">
            <a:avLst/>
          </a:prstGeom>
        </p:spPr>
      </p:pic>
      <p:sp>
        <p:nvSpPr>
          <p:cNvPr id="5" name="Rectangle 4">
            <a:extLst>
              <a:ext uri="{FF2B5EF4-FFF2-40B4-BE49-F238E27FC236}">
                <a16:creationId xmlns:a16="http://schemas.microsoft.com/office/drawing/2014/main" id="{015728DF-1F28-4DFA-A414-0BACCD6D1C8F}"/>
              </a:ext>
            </a:extLst>
          </p:cNvPr>
          <p:cNvSpPr/>
          <p:nvPr/>
        </p:nvSpPr>
        <p:spPr>
          <a:xfrm rot="5736529">
            <a:off x="-993711" y="5927717"/>
            <a:ext cx="1520890" cy="15208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Triangle isocèle 5">
            <a:extLst>
              <a:ext uri="{FF2B5EF4-FFF2-40B4-BE49-F238E27FC236}">
                <a16:creationId xmlns:a16="http://schemas.microsoft.com/office/drawing/2014/main" id="{3D5BFBE5-6A37-43F1-AA7C-682FFE7E7F1A}"/>
              </a:ext>
            </a:extLst>
          </p:cNvPr>
          <p:cNvSpPr/>
          <p:nvPr/>
        </p:nvSpPr>
        <p:spPr>
          <a:xfrm rot="10147510">
            <a:off x="-34367" y="6079778"/>
            <a:ext cx="1464906" cy="1262850"/>
          </a:xfrm>
          <a:prstGeom prst="triangle">
            <a:avLst/>
          </a:prstGeom>
          <a:solidFill>
            <a:srgbClr val="0070C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pic>
        <p:nvPicPr>
          <p:cNvPr id="7" name="Graphique 6">
            <a:extLst>
              <a:ext uri="{FF2B5EF4-FFF2-40B4-BE49-F238E27FC236}">
                <a16:creationId xmlns:a16="http://schemas.microsoft.com/office/drawing/2014/main" id="{4FF9028E-CD65-40D5-8852-80610E163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18491" y="0"/>
            <a:ext cx="4276725" cy="2038350"/>
          </a:xfrm>
          <a:prstGeom prst="rect">
            <a:avLst/>
          </a:prstGeom>
        </p:spPr>
      </p:pic>
      <p:sp>
        <p:nvSpPr>
          <p:cNvPr id="8" name="Triangle isocèle 7">
            <a:extLst>
              <a:ext uri="{FF2B5EF4-FFF2-40B4-BE49-F238E27FC236}">
                <a16:creationId xmlns:a16="http://schemas.microsoft.com/office/drawing/2014/main" id="{073BCEC0-C80F-4AF1-B9A5-13C33C35A8AF}"/>
              </a:ext>
            </a:extLst>
          </p:cNvPr>
          <p:cNvSpPr/>
          <p:nvPr/>
        </p:nvSpPr>
        <p:spPr>
          <a:xfrm rot="10147510">
            <a:off x="11459547" y="-54641"/>
            <a:ext cx="1464906" cy="126285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6AA4A1B0-0F3F-4777-ADDD-B6512A71A90E}"/>
              </a:ext>
            </a:extLst>
          </p:cNvPr>
          <p:cNvSpPr/>
          <p:nvPr/>
        </p:nvSpPr>
        <p:spPr>
          <a:xfrm>
            <a:off x="3018994" y="338963"/>
            <a:ext cx="8470641" cy="2708434"/>
          </a:xfrm>
          <a:prstGeom prst="rect">
            <a:avLst/>
          </a:prstGeom>
        </p:spPr>
        <p:txBody>
          <a:bodyPr wrap="square">
            <a:spAutoFit/>
          </a:bodyPr>
          <a:lstStyle/>
          <a:p>
            <a:r>
              <a:rPr lang="fr-FR" sz="4400" dirty="0">
                <a:latin typeface="Product Sans" panose="020B0703030502040203" pitchFamily="34" charset="0"/>
              </a:rPr>
              <a:t>	   </a:t>
            </a:r>
            <a:r>
              <a:rPr lang="fr-FR" sz="4400" b="1" u="sng" dirty="0">
                <a:solidFill>
                  <a:schemeClr val="accent5">
                    <a:lumMod val="50000"/>
                  </a:schemeClr>
                </a:solidFill>
                <a:latin typeface="Product Sans" panose="020B0703030502040203" pitchFamily="34" charset="0"/>
              </a:rPr>
              <a:t>Démonstration</a:t>
            </a:r>
          </a:p>
          <a:p>
            <a:r>
              <a:rPr lang="fr-FR" sz="4400" dirty="0">
                <a:latin typeface="Product Sans" panose="020B0703030502040203" pitchFamily="34" charset="0"/>
              </a:rPr>
              <a:t>			</a:t>
            </a:r>
          </a:p>
          <a:p>
            <a:r>
              <a:rPr lang="fr-FR" sz="4400" dirty="0">
                <a:solidFill>
                  <a:schemeClr val="accent5">
                    <a:lumMod val="50000"/>
                  </a:schemeClr>
                </a:solidFill>
                <a:latin typeface="Product Sans" panose="020B0703030502040203" pitchFamily="34" charset="0"/>
              </a:rPr>
              <a:t>			</a:t>
            </a:r>
            <a:r>
              <a:rPr lang="fr-FR" sz="4400" dirty="0">
                <a:solidFill>
                  <a:schemeClr val="accent5">
                    <a:lumMod val="50000"/>
                  </a:schemeClr>
                </a:solidFill>
                <a:latin typeface="Calibri" panose="020F0502020204030204" pitchFamily="34" charset="0"/>
                <a:cs typeface="Calibri" panose="020F0502020204030204" pitchFamily="34" charset="0"/>
              </a:rPr>
              <a:t>			</a:t>
            </a:r>
            <a:endParaRPr lang="fr-FR" sz="3200" dirty="0">
              <a:latin typeface="Calibri" panose="020F0502020204030204" pitchFamily="34" charset="0"/>
              <a:cs typeface="Calibri" panose="020F0502020204030204" pitchFamily="34" charset="0"/>
            </a:endParaRPr>
          </a:p>
          <a:p>
            <a:endParaRPr lang="fr-FR" sz="2000" dirty="0">
              <a:solidFill>
                <a:schemeClr val="accent5">
                  <a:lumMod val="75000"/>
                </a:schemeClr>
              </a:solidFill>
              <a:latin typeface="Product Sans" panose="020B0703030502040203" pitchFamily="34" charset="0"/>
            </a:endParaRPr>
          </a:p>
          <a:p>
            <a:endParaRPr lang="fr-FR" dirty="0">
              <a:latin typeface="Product Sans" panose="020B0703030502040203" pitchFamily="34" charset="0"/>
            </a:endParaRPr>
          </a:p>
        </p:txBody>
      </p:sp>
      <p:sp>
        <p:nvSpPr>
          <p:cNvPr id="10" name="Slide Number Placeholder 9">
            <a:extLst>
              <a:ext uri="{FF2B5EF4-FFF2-40B4-BE49-F238E27FC236}">
                <a16:creationId xmlns:a16="http://schemas.microsoft.com/office/drawing/2014/main" id="{C97DC1A4-028E-4766-BCE9-3C78D85A84B7}"/>
              </a:ext>
            </a:extLst>
          </p:cNvPr>
          <p:cNvSpPr>
            <a:spLocks noGrp="1"/>
          </p:cNvSpPr>
          <p:nvPr>
            <p:ph type="sldNum" sz="quarter" idx="12"/>
          </p:nvPr>
        </p:nvSpPr>
        <p:spPr/>
        <p:txBody>
          <a:bodyPr/>
          <a:lstStyle/>
          <a:p>
            <a:fld id="{DB722B01-DACC-47D2-927B-DE491FD84DC0}" type="slidenum">
              <a:rPr lang="fr-FR" smtClean="0"/>
              <a:t>24</a:t>
            </a:fld>
            <a:endParaRPr lang="fr-FR"/>
          </a:p>
        </p:txBody>
      </p:sp>
      <p:sp>
        <p:nvSpPr>
          <p:cNvPr id="11" name="Rectangle 10">
            <a:extLst>
              <a:ext uri="{FF2B5EF4-FFF2-40B4-BE49-F238E27FC236}">
                <a16:creationId xmlns:a16="http://schemas.microsoft.com/office/drawing/2014/main" id="{268A95B8-2FD8-4CBB-94A2-8A4C77B733D0}"/>
              </a:ext>
            </a:extLst>
          </p:cNvPr>
          <p:cNvSpPr/>
          <p:nvPr/>
        </p:nvSpPr>
        <p:spPr>
          <a:xfrm>
            <a:off x="10889022" y="93344"/>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pic>
        <p:nvPicPr>
          <p:cNvPr id="12" name="bandicam 2020-04-11 19-09-24-159">
            <a:hlinkClick r:id="" action="ppaction://media"/>
            <a:extLst>
              <a:ext uri="{FF2B5EF4-FFF2-40B4-BE49-F238E27FC236}">
                <a16:creationId xmlns:a16="http://schemas.microsoft.com/office/drawing/2014/main" id="{D7C30F3D-1651-4432-A3F1-B0391EA9783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157802" y="1607725"/>
            <a:ext cx="8731220" cy="4911311"/>
          </a:xfrm>
          <a:prstGeom prst="rect">
            <a:avLst/>
          </a:prstGeom>
        </p:spPr>
      </p:pic>
    </p:spTree>
    <p:extLst>
      <p:ext uri="{BB962C8B-B14F-4D97-AF65-F5344CB8AC3E}">
        <p14:creationId xmlns:p14="http://schemas.microsoft.com/office/powerpoint/2010/main" val="24275972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4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268C82-343F-4C74-BDCE-FF090F86BDDE}"/>
              </a:ext>
            </a:extLst>
          </p:cNvPr>
          <p:cNvPicPr>
            <a:picLocks noChangeAspect="1"/>
          </p:cNvPicPr>
          <p:nvPr/>
        </p:nvPicPr>
        <p:blipFill>
          <a:blip r:embed="rId3">
            <a:lum bright="-10000" contrast="-50000"/>
            <a:alphaModFix/>
          </a:blip>
          <a:srcRect/>
          <a:stretch>
            <a:fillRect/>
          </a:stretch>
        </p:blipFill>
        <p:spPr>
          <a:xfrm>
            <a:off x="-128520" y="0"/>
            <a:ext cx="12320640" cy="6933240"/>
          </a:xfrm>
          <a:prstGeom prst="rect">
            <a:avLst/>
          </a:prstGeom>
          <a:noFill/>
          <a:ln w="0">
            <a:solidFill>
              <a:srgbClr val="660066"/>
            </a:solidFill>
            <a:prstDash val="solid"/>
          </a:ln>
        </p:spPr>
      </p:pic>
      <p:sp>
        <p:nvSpPr>
          <p:cNvPr id="3" name="TextBox 2">
            <a:extLst>
              <a:ext uri="{FF2B5EF4-FFF2-40B4-BE49-F238E27FC236}">
                <a16:creationId xmlns:a16="http://schemas.microsoft.com/office/drawing/2014/main" id="{89B3CA1F-207B-4939-8238-412600E81744}"/>
              </a:ext>
            </a:extLst>
          </p:cNvPr>
          <p:cNvSpPr txBox="1"/>
          <p:nvPr/>
        </p:nvSpPr>
        <p:spPr>
          <a:xfrm>
            <a:off x="3384000" y="2669400"/>
            <a:ext cx="6336000" cy="25866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9600">
                <a:solidFill>
                  <a:srgbClr val="FFFFFF"/>
                </a:solidFill>
              </a:defRPr>
            </a:pPr>
            <a:r>
              <a:rPr lang="fr-FR" sz="9600" b="0" i="0" u="none" strike="noStrike" kern="1200" cap="none" dirty="0">
                <a:ln>
                  <a:noFill/>
                </a:ln>
                <a:solidFill>
                  <a:srgbClr val="FFFFFF"/>
                </a:solidFill>
                <a:latin typeface="Liberation Sans" pitchFamily="18"/>
                <a:ea typeface="Noto Sans CJK SC Regular" pitchFamily="2"/>
                <a:cs typeface="FreeSans" pitchFamily="2"/>
              </a:rPr>
              <a:t>conclusion</a:t>
            </a:r>
          </a:p>
        </p:txBody>
      </p:sp>
      <p:sp>
        <p:nvSpPr>
          <p:cNvPr id="4" name="Rectangle 3">
            <a:extLst>
              <a:ext uri="{FF2B5EF4-FFF2-40B4-BE49-F238E27FC236}">
                <a16:creationId xmlns:a16="http://schemas.microsoft.com/office/drawing/2014/main" id="{618079E3-445C-4C4D-BF9A-458A41281916}"/>
              </a:ext>
            </a:extLst>
          </p:cNvPr>
          <p:cNvSpPr/>
          <p:nvPr/>
        </p:nvSpPr>
        <p:spPr>
          <a:xfrm>
            <a:off x="11045324" y="130073"/>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pic>
        <p:nvPicPr>
          <p:cNvPr id="5" name="Graphique 6">
            <a:extLst>
              <a:ext uri="{FF2B5EF4-FFF2-40B4-BE49-F238E27FC236}">
                <a16:creationId xmlns:a16="http://schemas.microsoft.com/office/drawing/2014/main" id="{6F22C3E2-227B-466C-A542-E0D325BF4A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28520" y="0"/>
            <a:ext cx="4276725" cy="2038350"/>
          </a:xfrm>
          <a:prstGeom prst="rect">
            <a:avLst/>
          </a:prstGeom>
        </p:spPr>
      </p:pic>
      <p:sp>
        <p:nvSpPr>
          <p:cNvPr id="6" name="Triangle isocèle 7">
            <a:extLst>
              <a:ext uri="{FF2B5EF4-FFF2-40B4-BE49-F238E27FC236}">
                <a16:creationId xmlns:a16="http://schemas.microsoft.com/office/drawing/2014/main" id="{91838D97-CBEC-413F-87FD-EABA474785BB}"/>
              </a:ext>
            </a:extLst>
          </p:cNvPr>
          <p:cNvSpPr/>
          <p:nvPr/>
        </p:nvSpPr>
        <p:spPr>
          <a:xfrm rot="10147510">
            <a:off x="11459547" y="-54641"/>
            <a:ext cx="1464906" cy="126285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 name="Triangle isocèle 5">
            <a:extLst>
              <a:ext uri="{FF2B5EF4-FFF2-40B4-BE49-F238E27FC236}">
                <a16:creationId xmlns:a16="http://schemas.microsoft.com/office/drawing/2014/main" id="{F4AC9C7C-C449-4541-8315-D950EF9C8D74}"/>
              </a:ext>
            </a:extLst>
          </p:cNvPr>
          <p:cNvSpPr/>
          <p:nvPr/>
        </p:nvSpPr>
        <p:spPr>
          <a:xfrm rot="10147510">
            <a:off x="-34367" y="6079778"/>
            <a:ext cx="1464906" cy="1262850"/>
          </a:xfrm>
          <a:prstGeom prst="triangle">
            <a:avLst/>
          </a:prstGeom>
          <a:solidFill>
            <a:srgbClr val="0070C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037F0A28-6FDE-41DB-BA4E-596CEBA9D7BA}"/>
              </a:ext>
            </a:extLst>
          </p:cNvPr>
          <p:cNvSpPr/>
          <p:nvPr/>
        </p:nvSpPr>
        <p:spPr>
          <a:xfrm rot="5736529">
            <a:off x="-993711" y="5927717"/>
            <a:ext cx="1520890" cy="15208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cSld>
  <p:clrMapOvr>
    <a:masterClrMapping/>
  </p:clrMapOvr>
  <p:transition spd="slow">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1EA0-FDC7-4B5C-9A86-4B480E8555BF}"/>
              </a:ext>
            </a:extLst>
          </p:cNvPr>
          <p:cNvSpPr>
            <a:spLocks noGrp="1"/>
          </p:cNvSpPr>
          <p:nvPr>
            <p:ph type="title"/>
          </p:nvPr>
        </p:nvSpPr>
        <p:spPr/>
        <p:txBody>
          <a:bodyPr/>
          <a:lstStyle/>
          <a:p>
            <a:endParaRPr lang="fr-FR" dirty="0"/>
          </a:p>
        </p:txBody>
      </p:sp>
      <p:pic>
        <p:nvPicPr>
          <p:cNvPr id="6" name="Content Placeholder 5">
            <a:extLst>
              <a:ext uri="{FF2B5EF4-FFF2-40B4-BE49-F238E27FC236}">
                <a16:creationId xmlns:a16="http://schemas.microsoft.com/office/drawing/2014/main" id="{E390A1C2-356D-4FEE-8443-0C8780A593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89138" cy="6858000"/>
          </a:xfrm>
        </p:spPr>
      </p:pic>
      <p:sp>
        <p:nvSpPr>
          <p:cNvPr id="4" name="Slide Number Placeholder 3">
            <a:extLst>
              <a:ext uri="{FF2B5EF4-FFF2-40B4-BE49-F238E27FC236}">
                <a16:creationId xmlns:a16="http://schemas.microsoft.com/office/drawing/2014/main" id="{BF1B955B-4323-4334-9A96-E6B06D704FC4}"/>
              </a:ext>
            </a:extLst>
          </p:cNvPr>
          <p:cNvSpPr>
            <a:spLocks noGrp="1"/>
          </p:cNvSpPr>
          <p:nvPr>
            <p:ph type="sldNum" sz="quarter" idx="12"/>
          </p:nvPr>
        </p:nvSpPr>
        <p:spPr/>
        <p:txBody>
          <a:bodyPr/>
          <a:lstStyle/>
          <a:p>
            <a:fld id="{DB722B01-DACC-47D2-927B-DE491FD84DC0}" type="slidenum">
              <a:rPr lang="fr-FR" smtClean="0"/>
              <a:t>26</a:t>
            </a:fld>
            <a:endParaRPr lang="fr-FR"/>
          </a:p>
        </p:txBody>
      </p:sp>
      <p:sp>
        <p:nvSpPr>
          <p:cNvPr id="7" name="Rectangle 6">
            <a:extLst>
              <a:ext uri="{FF2B5EF4-FFF2-40B4-BE49-F238E27FC236}">
                <a16:creationId xmlns:a16="http://schemas.microsoft.com/office/drawing/2014/main" id="{149C48B5-CD53-4A95-B860-FF8A54E46918}"/>
              </a:ext>
            </a:extLst>
          </p:cNvPr>
          <p:cNvSpPr/>
          <p:nvPr/>
        </p:nvSpPr>
        <p:spPr>
          <a:xfrm>
            <a:off x="1436429" y="2366128"/>
            <a:ext cx="9316279" cy="1908215"/>
          </a:xfrm>
          <a:prstGeom prst="rect">
            <a:avLst/>
          </a:prstGeom>
        </p:spPr>
        <p:txBody>
          <a:bodyPr wrap="square">
            <a:spAutoFit/>
          </a:bodyPr>
          <a:lstStyle/>
          <a:p>
            <a:r>
              <a:rPr lang="fr-FR" sz="4000" dirty="0">
                <a:solidFill>
                  <a:schemeClr val="accent5">
                    <a:lumMod val="50000"/>
                  </a:schemeClr>
                </a:solidFill>
                <a:latin typeface="Product Sans" panose="020B0703030502040203" pitchFamily="34" charset="0"/>
              </a:rPr>
              <a:t>			</a:t>
            </a:r>
            <a:r>
              <a:rPr lang="fr-FR" sz="4400" u="sng" dirty="0">
                <a:solidFill>
                  <a:schemeClr val="accent5">
                    <a:lumMod val="50000"/>
                  </a:schemeClr>
                </a:solidFill>
                <a:latin typeface="Product Sans" panose="020B0703030502040203" pitchFamily="34" charset="0"/>
              </a:rPr>
              <a:t>Perspectives</a:t>
            </a:r>
          </a:p>
          <a:p>
            <a:endParaRPr lang="fr-FR" dirty="0">
              <a:latin typeface="Product Sans" panose="020B0703030502040203" pitchFamily="34" charset="0"/>
            </a:endParaRPr>
          </a:p>
          <a:p>
            <a:pPr marL="342900" indent="-342900">
              <a:buFont typeface="Wingdings" panose="05000000000000000000" pitchFamily="2" charset="2"/>
              <a:buChar char="q"/>
            </a:pPr>
            <a:r>
              <a:rPr lang="fr-FR" sz="2800" dirty="0"/>
              <a:t>Utilisation d’autres algorithmes performantes.</a:t>
            </a:r>
          </a:p>
          <a:p>
            <a:pPr marL="342900" indent="-342900">
              <a:buFont typeface="Wingdings" panose="05000000000000000000" pitchFamily="2" charset="2"/>
              <a:buChar char="q"/>
            </a:pPr>
            <a:r>
              <a:rPr lang="fr-FR" sz="2800" dirty="0"/>
              <a:t>L’intégrer dans la sécurité du bureau pour l’authentification. </a:t>
            </a:r>
          </a:p>
        </p:txBody>
      </p:sp>
      <p:pic>
        <p:nvPicPr>
          <p:cNvPr id="8" name="Graphique 6">
            <a:extLst>
              <a:ext uri="{FF2B5EF4-FFF2-40B4-BE49-F238E27FC236}">
                <a16:creationId xmlns:a16="http://schemas.microsoft.com/office/drawing/2014/main" id="{2E7F448F-6FAF-43B4-9E3E-763FB86785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8491" y="0"/>
            <a:ext cx="4276725" cy="2038350"/>
          </a:xfrm>
          <a:prstGeom prst="rect">
            <a:avLst/>
          </a:prstGeom>
        </p:spPr>
      </p:pic>
      <p:sp>
        <p:nvSpPr>
          <p:cNvPr id="9" name="Triangle isocèle 7">
            <a:extLst>
              <a:ext uri="{FF2B5EF4-FFF2-40B4-BE49-F238E27FC236}">
                <a16:creationId xmlns:a16="http://schemas.microsoft.com/office/drawing/2014/main" id="{F2424A81-F870-4488-AC9D-32286D7137D1}"/>
              </a:ext>
            </a:extLst>
          </p:cNvPr>
          <p:cNvSpPr/>
          <p:nvPr/>
        </p:nvSpPr>
        <p:spPr>
          <a:xfrm rot="10147510">
            <a:off x="11459547" y="-54641"/>
            <a:ext cx="1464906" cy="126285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0" name="Triangle isocèle 5">
            <a:extLst>
              <a:ext uri="{FF2B5EF4-FFF2-40B4-BE49-F238E27FC236}">
                <a16:creationId xmlns:a16="http://schemas.microsoft.com/office/drawing/2014/main" id="{88A2F0A5-C5DF-4BD3-997A-AEB7E3E62AAE}"/>
              </a:ext>
            </a:extLst>
          </p:cNvPr>
          <p:cNvSpPr/>
          <p:nvPr/>
        </p:nvSpPr>
        <p:spPr>
          <a:xfrm rot="10147510">
            <a:off x="-34367" y="6079778"/>
            <a:ext cx="1464906" cy="1262850"/>
          </a:xfrm>
          <a:prstGeom prst="triangle">
            <a:avLst/>
          </a:prstGeom>
          <a:solidFill>
            <a:srgbClr val="0070C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4DEFDA0E-4E58-473A-B0A9-AA4857FE6024}"/>
              </a:ext>
            </a:extLst>
          </p:cNvPr>
          <p:cNvSpPr/>
          <p:nvPr/>
        </p:nvSpPr>
        <p:spPr>
          <a:xfrm rot="5736529">
            <a:off x="-993711" y="5927717"/>
            <a:ext cx="1520890" cy="15208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C7FF6903-A699-418F-AA98-066AE4EA2794}"/>
              </a:ext>
            </a:extLst>
          </p:cNvPr>
          <p:cNvSpPr/>
          <p:nvPr/>
        </p:nvSpPr>
        <p:spPr>
          <a:xfrm>
            <a:off x="11029590" y="136525"/>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spTree>
    <p:extLst>
      <p:ext uri="{BB962C8B-B14F-4D97-AF65-F5344CB8AC3E}">
        <p14:creationId xmlns:p14="http://schemas.microsoft.com/office/powerpoint/2010/main" val="144416449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31F9C-7C6B-48CE-AC8D-CFD2A6AE01E9}"/>
              </a:ext>
            </a:extLst>
          </p:cNvPr>
          <p:cNvSpPr>
            <a:spLocks noGrp="1"/>
          </p:cNvSpPr>
          <p:nvPr>
            <p:ph type="ctrTitle"/>
          </p:nvPr>
        </p:nvSpPr>
        <p:spPr>
          <a:xfrm>
            <a:off x="3142860" y="2202024"/>
            <a:ext cx="9049139" cy="1053938"/>
          </a:xfrm>
        </p:spPr>
        <p:txBody>
          <a:bodyPr>
            <a:normAutofit fontScale="90000"/>
          </a:bodyPr>
          <a:lstStyle/>
          <a:p>
            <a:r>
              <a:rPr lang="fr-FR" sz="7200" dirty="0">
                <a:latin typeface="Product Sans" panose="020B0703030502040203" pitchFamily="34" charset="0"/>
              </a:rPr>
              <a:t> </a:t>
            </a:r>
            <a:endParaRPr lang="fr-FR" sz="7200" dirty="0"/>
          </a:p>
        </p:txBody>
      </p:sp>
      <p:sp>
        <p:nvSpPr>
          <p:cNvPr id="3" name="Sous-titre 2">
            <a:extLst>
              <a:ext uri="{FF2B5EF4-FFF2-40B4-BE49-F238E27FC236}">
                <a16:creationId xmlns:a16="http://schemas.microsoft.com/office/drawing/2014/main" id="{A8510955-1EE7-4B15-880F-7A6419849C71}"/>
              </a:ext>
            </a:extLst>
          </p:cNvPr>
          <p:cNvSpPr>
            <a:spLocks noGrp="1"/>
          </p:cNvSpPr>
          <p:nvPr>
            <p:ph type="subTitle" idx="1"/>
          </p:nvPr>
        </p:nvSpPr>
        <p:spPr>
          <a:xfrm>
            <a:off x="8203089" y="4122928"/>
            <a:ext cx="3859762" cy="2224930"/>
          </a:xfrm>
        </p:spPr>
        <p:txBody>
          <a:bodyPr>
            <a:normAutofit/>
          </a:bodyPr>
          <a:lstStyle/>
          <a:p>
            <a:pPr algn="r"/>
            <a:r>
              <a:rPr lang="fr-FR" sz="5400" dirty="0">
                <a:latin typeface="Product Sans" panose="020B0703030502040203" pitchFamily="34" charset="0"/>
              </a:rPr>
              <a:t> 			</a:t>
            </a:r>
          </a:p>
        </p:txBody>
      </p:sp>
      <p:pic>
        <p:nvPicPr>
          <p:cNvPr id="4" name="Graphique 3">
            <a:extLst>
              <a:ext uri="{FF2B5EF4-FFF2-40B4-BE49-F238E27FC236}">
                <a16:creationId xmlns:a16="http://schemas.microsoft.com/office/drawing/2014/main" id="{3B4DD45F-3586-4721-941A-2EF65EAE44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887" y="1577009"/>
            <a:ext cx="10654748" cy="4408803"/>
          </a:xfrm>
          <a:prstGeom prst="rect">
            <a:avLst/>
          </a:prstGeom>
        </p:spPr>
      </p:pic>
      <p:sp>
        <p:nvSpPr>
          <p:cNvPr id="5" name="Rectangle 4">
            <a:extLst>
              <a:ext uri="{FF2B5EF4-FFF2-40B4-BE49-F238E27FC236}">
                <a16:creationId xmlns:a16="http://schemas.microsoft.com/office/drawing/2014/main" id="{015728DF-1F28-4DFA-A414-0BACCD6D1C8F}"/>
              </a:ext>
            </a:extLst>
          </p:cNvPr>
          <p:cNvSpPr/>
          <p:nvPr/>
        </p:nvSpPr>
        <p:spPr>
          <a:xfrm rot="5736529">
            <a:off x="-993711" y="5927717"/>
            <a:ext cx="1520890" cy="15208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Triangle isocèle 5">
            <a:extLst>
              <a:ext uri="{FF2B5EF4-FFF2-40B4-BE49-F238E27FC236}">
                <a16:creationId xmlns:a16="http://schemas.microsoft.com/office/drawing/2014/main" id="{3D5BFBE5-6A37-43F1-AA7C-682FFE7E7F1A}"/>
              </a:ext>
            </a:extLst>
          </p:cNvPr>
          <p:cNvSpPr/>
          <p:nvPr/>
        </p:nvSpPr>
        <p:spPr>
          <a:xfrm rot="10147510">
            <a:off x="-34367" y="6079778"/>
            <a:ext cx="1464906" cy="1262850"/>
          </a:xfrm>
          <a:prstGeom prst="triangle">
            <a:avLst/>
          </a:prstGeom>
          <a:solidFill>
            <a:srgbClr val="0070C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pic>
        <p:nvPicPr>
          <p:cNvPr id="7" name="Graphique 6">
            <a:extLst>
              <a:ext uri="{FF2B5EF4-FFF2-40B4-BE49-F238E27FC236}">
                <a16:creationId xmlns:a16="http://schemas.microsoft.com/office/drawing/2014/main" id="{4FF9028E-CD65-40D5-8852-80610E163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8491" y="0"/>
            <a:ext cx="4276725" cy="2038350"/>
          </a:xfrm>
          <a:prstGeom prst="rect">
            <a:avLst/>
          </a:prstGeom>
        </p:spPr>
      </p:pic>
      <p:sp>
        <p:nvSpPr>
          <p:cNvPr id="8" name="Triangle isocèle 7">
            <a:extLst>
              <a:ext uri="{FF2B5EF4-FFF2-40B4-BE49-F238E27FC236}">
                <a16:creationId xmlns:a16="http://schemas.microsoft.com/office/drawing/2014/main" id="{073BCEC0-C80F-4AF1-B9A5-13C33C35A8AF}"/>
              </a:ext>
            </a:extLst>
          </p:cNvPr>
          <p:cNvSpPr/>
          <p:nvPr/>
        </p:nvSpPr>
        <p:spPr>
          <a:xfrm rot="10147510">
            <a:off x="11459547" y="-54641"/>
            <a:ext cx="1464906" cy="126285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6AA4A1B0-0F3F-4777-ADDD-B6512A71A90E}"/>
              </a:ext>
            </a:extLst>
          </p:cNvPr>
          <p:cNvSpPr/>
          <p:nvPr/>
        </p:nvSpPr>
        <p:spPr>
          <a:xfrm>
            <a:off x="1630017" y="1816844"/>
            <a:ext cx="9064487" cy="3631763"/>
          </a:xfrm>
          <a:prstGeom prst="rect">
            <a:avLst/>
          </a:prstGeom>
        </p:spPr>
        <p:txBody>
          <a:bodyPr wrap="square">
            <a:spAutoFit/>
          </a:bodyPr>
          <a:lstStyle/>
          <a:p>
            <a:r>
              <a:rPr lang="fr-FR" sz="4400" dirty="0">
                <a:latin typeface="Product Sans" panose="020B0703030502040203" pitchFamily="34" charset="0"/>
              </a:rPr>
              <a:t>		</a:t>
            </a:r>
          </a:p>
          <a:p>
            <a:r>
              <a:rPr lang="fr-FR" sz="4400" dirty="0">
                <a:latin typeface="Product Sans" panose="020B0703030502040203" pitchFamily="34" charset="0"/>
              </a:rPr>
              <a:t>			</a:t>
            </a:r>
          </a:p>
          <a:p>
            <a:r>
              <a:rPr lang="fr-FR" sz="4400" dirty="0">
                <a:solidFill>
                  <a:schemeClr val="accent5">
                    <a:lumMod val="50000"/>
                  </a:schemeClr>
                </a:solidFill>
                <a:latin typeface="Product Sans" panose="020B0703030502040203" pitchFamily="34" charset="0"/>
              </a:rPr>
              <a:t>			</a:t>
            </a:r>
            <a:r>
              <a:rPr lang="fr-FR" sz="6000" dirty="0">
                <a:latin typeface="Calibri" panose="020F0502020204030204" pitchFamily="34" charset="0"/>
                <a:cs typeface="Calibri" panose="020F0502020204030204" pitchFamily="34" charset="0"/>
              </a:rPr>
              <a:t>ME</a:t>
            </a:r>
            <a:r>
              <a:rPr lang="fr-FR" sz="6000" dirty="0">
                <a:solidFill>
                  <a:schemeClr val="tx1">
                    <a:lumMod val="50000"/>
                    <a:lumOff val="50000"/>
                  </a:schemeClr>
                </a:solidFill>
                <a:latin typeface="Calibri" panose="020F0502020204030204" pitchFamily="34" charset="0"/>
                <a:cs typeface="Calibri" panose="020F0502020204030204" pitchFamily="34" charset="0"/>
              </a:rPr>
              <a:t>RC</a:t>
            </a:r>
            <a:r>
              <a:rPr lang="fr-FR" sz="6000" dirty="0">
                <a:solidFill>
                  <a:schemeClr val="accent5">
                    <a:lumMod val="50000"/>
                  </a:schemeClr>
                </a:solidFill>
                <a:latin typeface="Calibri" panose="020F0502020204030204" pitchFamily="34" charset="0"/>
                <a:cs typeface="Calibri" panose="020F0502020204030204" pitchFamily="34" charset="0"/>
              </a:rPr>
              <a:t>I!</a:t>
            </a:r>
          </a:p>
          <a:p>
            <a:r>
              <a:rPr lang="fr-FR" sz="4400" dirty="0">
                <a:solidFill>
                  <a:schemeClr val="accent5">
                    <a:lumMod val="50000"/>
                  </a:schemeClr>
                </a:solidFill>
                <a:latin typeface="Calibri" panose="020F0502020204030204" pitchFamily="34" charset="0"/>
                <a:cs typeface="Calibri" panose="020F0502020204030204" pitchFamily="34" charset="0"/>
              </a:rPr>
              <a:t>			</a:t>
            </a:r>
            <a:r>
              <a:rPr lang="fr-FR" sz="3200" dirty="0">
                <a:latin typeface="Calibri" panose="020F0502020204030204" pitchFamily="34" charset="0"/>
                <a:cs typeface="Calibri" panose="020F0502020204030204" pitchFamily="34" charset="0"/>
              </a:rPr>
              <a:t>vos questions?</a:t>
            </a:r>
          </a:p>
          <a:p>
            <a:endParaRPr lang="fr-FR" sz="2000" dirty="0">
              <a:solidFill>
                <a:schemeClr val="accent5">
                  <a:lumMod val="75000"/>
                </a:schemeClr>
              </a:solidFill>
              <a:latin typeface="Product Sans" panose="020B0703030502040203" pitchFamily="34" charset="0"/>
            </a:endParaRPr>
          </a:p>
          <a:p>
            <a:endParaRPr lang="fr-FR" dirty="0">
              <a:latin typeface="Product Sans" panose="020B0703030502040203" pitchFamily="34" charset="0"/>
            </a:endParaRPr>
          </a:p>
        </p:txBody>
      </p:sp>
      <p:sp>
        <p:nvSpPr>
          <p:cNvPr id="10" name="Slide Number Placeholder 9">
            <a:extLst>
              <a:ext uri="{FF2B5EF4-FFF2-40B4-BE49-F238E27FC236}">
                <a16:creationId xmlns:a16="http://schemas.microsoft.com/office/drawing/2014/main" id="{C97DC1A4-028E-4766-BCE9-3C78D85A84B7}"/>
              </a:ext>
            </a:extLst>
          </p:cNvPr>
          <p:cNvSpPr>
            <a:spLocks noGrp="1"/>
          </p:cNvSpPr>
          <p:nvPr>
            <p:ph type="sldNum" sz="quarter" idx="12"/>
          </p:nvPr>
        </p:nvSpPr>
        <p:spPr/>
        <p:txBody>
          <a:bodyPr/>
          <a:lstStyle/>
          <a:p>
            <a:fld id="{DB722B01-DACC-47D2-927B-DE491FD84DC0}" type="slidenum">
              <a:rPr lang="fr-FR" smtClean="0"/>
              <a:t>27</a:t>
            </a:fld>
            <a:endParaRPr lang="fr-FR"/>
          </a:p>
        </p:txBody>
      </p:sp>
      <p:sp>
        <p:nvSpPr>
          <p:cNvPr id="11" name="Rectangle 10">
            <a:extLst>
              <a:ext uri="{FF2B5EF4-FFF2-40B4-BE49-F238E27FC236}">
                <a16:creationId xmlns:a16="http://schemas.microsoft.com/office/drawing/2014/main" id="{268A95B8-2FD8-4CBB-94A2-8A4C77B733D0}"/>
              </a:ext>
            </a:extLst>
          </p:cNvPr>
          <p:cNvSpPr/>
          <p:nvPr/>
        </p:nvSpPr>
        <p:spPr>
          <a:xfrm>
            <a:off x="10889022" y="93344"/>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spTree>
    <p:extLst>
      <p:ext uri="{BB962C8B-B14F-4D97-AF65-F5344CB8AC3E}">
        <p14:creationId xmlns:p14="http://schemas.microsoft.com/office/powerpoint/2010/main" val="6338109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D6B2C7-A756-4659-904C-E6A35F0853CE}"/>
              </a:ext>
            </a:extLst>
          </p:cNvPr>
          <p:cNvSpPr>
            <a:spLocks noGrp="1"/>
          </p:cNvSpPr>
          <p:nvPr>
            <p:ph type="title"/>
          </p:nvPr>
        </p:nvSpPr>
        <p:spPr/>
        <p:txBody>
          <a:bodyPr/>
          <a:lstStyle/>
          <a:p>
            <a:endParaRPr lang="fr-FR"/>
          </a:p>
        </p:txBody>
      </p:sp>
      <p:sp>
        <p:nvSpPr>
          <p:cNvPr id="4" name="Espace réservé du texte 3">
            <a:extLst>
              <a:ext uri="{FF2B5EF4-FFF2-40B4-BE49-F238E27FC236}">
                <a16:creationId xmlns:a16="http://schemas.microsoft.com/office/drawing/2014/main" id="{252E7C9D-ABEC-4FE1-AA03-7B96660D8E3E}"/>
              </a:ext>
            </a:extLst>
          </p:cNvPr>
          <p:cNvSpPr>
            <a:spLocks noGrp="1"/>
          </p:cNvSpPr>
          <p:nvPr>
            <p:ph type="body" sz="half" idx="2"/>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0292F364-3338-41A0-86E9-B02CC51E3EE5}"/>
              </a:ext>
            </a:extLst>
          </p:cNvPr>
          <p:cNvSpPr>
            <a:spLocks noGrp="1"/>
          </p:cNvSpPr>
          <p:nvPr>
            <p:ph type="sldNum" sz="quarter" idx="12"/>
          </p:nvPr>
        </p:nvSpPr>
        <p:spPr/>
        <p:txBody>
          <a:bodyPr/>
          <a:lstStyle/>
          <a:p>
            <a:fld id="{DB722B01-DACC-47D2-927B-DE491FD84DC0}" type="slidenum">
              <a:rPr lang="fr-FR" smtClean="0"/>
              <a:t>3</a:t>
            </a:fld>
            <a:endParaRPr lang="fr-FR"/>
          </a:p>
        </p:txBody>
      </p:sp>
      <p:pic>
        <p:nvPicPr>
          <p:cNvPr id="17" name="Espace réservé pour une image  16">
            <a:extLst>
              <a:ext uri="{FF2B5EF4-FFF2-40B4-BE49-F238E27FC236}">
                <a16:creationId xmlns:a16="http://schemas.microsoft.com/office/drawing/2014/main" id="{B38AE73C-06B4-455E-B03F-E4EE51FC510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68" b="468"/>
          <a:stretch>
            <a:fillRect/>
          </a:stretch>
        </p:blipFill>
        <p:spPr>
          <a:xfrm>
            <a:off x="0" y="0"/>
            <a:ext cx="12192000" cy="6858000"/>
          </a:xfrm>
        </p:spPr>
      </p:pic>
    </p:spTree>
    <p:extLst>
      <p:ext uri="{BB962C8B-B14F-4D97-AF65-F5344CB8AC3E}">
        <p14:creationId xmlns:p14="http://schemas.microsoft.com/office/powerpoint/2010/main" val="523201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que 10">
            <a:extLst>
              <a:ext uri="{FF2B5EF4-FFF2-40B4-BE49-F238E27FC236}">
                <a16:creationId xmlns:a16="http://schemas.microsoft.com/office/drawing/2014/main" id="{520D4850-953B-449A-9105-B1687CA07D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9610" y="896916"/>
            <a:ext cx="5383763" cy="5383763"/>
          </a:xfrm>
          <a:prstGeom prst="rect">
            <a:avLst/>
          </a:prstGeom>
        </p:spPr>
      </p:pic>
      <p:sp>
        <p:nvSpPr>
          <p:cNvPr id="14" name="Rectangle 13">
            <a:extLst>
              <a:ext uri="{FF2B5EF4-FFF2-40B4-BE49-F238E27FC236}">
                <a16:creationId xmlns:a16="http://schemas.microsoft.com/office/drawing/2014/main" id="{09D1293C-5CB3-4CD6-85D9-9DDAF467C9D6}"/>
              </a:ext>
            </a:extLst>
          </p:cNvPr>
          <p:cNvSpPr/>
          <p:nvPr/>
        </p:nvSpPr>
        <p:spPr>
          <a:xfrm>
            <a:off x="3844031" y="594804"/>
            <a:ext cx="8194089" cy="56858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571500" lvl="0" indent="-571500">
              <a:buFont typeface="Arial" panose="020B0604020202020204" pitchFamily="34" charset="0"/>
              <a:buChar char="•"/>
            </a:pPr>
            <a:r>
              <a:rPr lang="fr-FR" sz="3600" dirty="0">
                <a:latin typeface="Product Sans" panose="020B0703030502040203" pitchFamily="34" charset="0"/>
              </a:rPr>
              <a:t>Introduction</a:t>
            </a:r>
          </a:p>
          <a:p>
            <a:pPr marL="571500" lvl="0" indent="-571500">
              <a:buFont typeface="Arial" panose="020B0604020202020204" pitchFamily="34" charset="0"/>
              <a:buChar char="•"/>
            </a:pPr>
            <a:r>
              <a:rPr lang="fr-FR" sz="3600" dirty="0">
                <a:latin typeface="Product Sans" panose="020B0703030502040203" pitchFamily="34" charset="0"/>
              </a:rPr>
              <a:t>Problématique et objectif du projet</a:t>
            </a:r>
          </a:p>
          <a:p>
            <a:pPr marL="571500" lvl="0" indent="-571500">
              <a:buFont typeface="Arial" panose="020B0604020202020204" pitchFamily="34" charset="0"/>
              <a:buChar char="•"/>
            </a:pPr>
            <a:r>
              <a:rPr lang="fr-FR" sz="3600" dirty="0">
                <a:latin typeface="Product Sans" panose="020B0703030502040203" pitchFamily="34" charset="0"/>
              </a:rPr>
              <a:t>Démarche suivie et  gestion de projet &amp; Outils et technologies utilisés</a:t>
            </a:r>
          </a:p>
          <a:p>
            <a:pPr marL="571500" lvl="0" indent="-571500">
              <a:buFont typeface="Arial" panose="020B0604020202020204" pitchFamily="34" charset="0"/>
              <a:buChar char="•"/>
            </a:pPr>
            <a:r>
              <a:rPr lang="fr-FR" sz="3600" dirty="0">
                <a:latin typeface="Product Sans" panose="020B0703030502040203" pitchFamily="34" charset="0"/>
              </a:rPr>
              <a:t>Solution proposée &amp; Conception</a:t>
            </a:r>
          </a:p>
          <a:p>
            <a:pPr marL="571500" indent="-571500">
              <a:buFont typeface="Arial" panose="020B0604020202020204" pitchFamily="34" charset="0"/>
              <a:buChar char="•"/>
            </a:pPr>
            <a:r>
              <a:rPr lang="fr-FR" sz="3600" dirty="0">
                <a:latin typeface="Product Sans" panose="020B0703030502040203" pitchFamily="34" charset="0"/>
              </a:rPr>
              <a:t>Démonstration de l’application</a:t>
            </a:r>
          </a:p>
          <a:p>
            <a:pPr marL="571500" lvl="0" indent="-571500">
              <a:buFont typeface="Arial" panose="020B0604020202020204" pitchFamily="34" charset="0"/>
              <a:buChar char="•"/>
            </a:pPr>
            <a:r>
              <a:rPr lang="fr-FR" sz="3600" dirty="0">
                <a:latin typeface="Product Sans" panose="020B0703030502040203" pitchFamily="34" charset="0"/>
              </a:rPr>
              <a:t>Conclusion :problèmes rencontrés &amp; perspectives</a:t>
            </a:r>
          </a:p>
        </p:txBody>
      </p:sp>
      <p:pic>
        <p:nvPicPr>
          <p:cNvPr id="18" name="Graphique 17">
            <a:extLst>
              <a:ext uri="{FF2B5EF4-FFF2-40B4-BE49-F238E27FC236}">
                <a16:creationId xmlns:a16="http://schemas.microsoft.com/office/drawing/2014/main" id="{8C34AFC8-4982-49BF-841E-476588439A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56" y="0"/>
            <a:ext cx="3705224" cy="6858000"/>
          </a:xfrm>
          <a:prstGeom prst="rect">
            <a:avLst/>
          </a:prstGeom>
        </p:spPr>
      </p:pic>
      <p:sp>
        <p:nvSpPr>
          <p:cNvPr id="19" name="Rectangle 18">
            <a:extLst>
              <a:ext uri="{FF2B5EF4-FFF2-40B4-BE49-F238E27FC236}">
                <a16:creationId xmlns:a16="http://schemas.microsoft.com/office/drawing/2014/main" id="{E798130C-220A-4069-8F7A-6F1F4251B200}"/>
              </a:ext>
            </a:extLst>
          </p:cNvPr>
          <p:cNvSpPr/>
          <p:nvPr/>
        </p:nvSpPr>
        <p:spPr>
          <a:xfrm>
            <a:off x="254630" y="2883023"/>
            <a:ext cx="3195962" cy="10919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9600" dirty="0">
                <a:solidFill>
                  <a:schemeClr val="bg1"/>
                </a:solidFill>
                <a:latin typeface="Product Sans" panose="020B0703030502040203" pitchFamily="34" charset="0"/>
              </a:rPr>
              <a:t>Plan</a:t>
            </a:r>
            <a:endParaRPr lang="fr-FR" dirty="0"/>
          </a:p>
        </p:txBody>
      </p:sp>
    </p:spTree>
    <p:extLst>
      <p:ext uri="{BB962C8B-B14F-4D97-AF65-F5344CB8AC3E}">
        <p14:creationId xmlns:p14="http://schemas.microsoft.com/office/powerpoint/2010/main" val="3379870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31F9C-7C6B-48CE-AC8D-CFD2A6AE01E9}"/>
              </a:ext>
            </a:extLst>
          </p:cNvPr>
          <p:cNvSpPr>
            <a:spLocks noGrp="1"/>
          </p:cNvSpPr>
          <p:nvPr>
            <p:ph type="ctrTitle"/>
          </p:nvPr>
        </p:nvSpPr>
        <p:spPr>
          <a:xfrm>
            <a:off x="3142860" y="2202024"/>
            <a:ext cx="9049139" cy="1053938"/>
          </a:xfrm>
        </p:spPr>
        <p:txBody>
          <a:bodyPr>
            <a:normAutofit fontScale="90000"/>
          </a:bodyPr>
          <a:lstStyle/>
          <a:p>
            <a:r>
              <a:rPr lang="fr-FR" sz="7200" dirty="0">
                <a:latin typeface="Product Sans" panose="020B0703030502040203" pitchFamily="34" charset="0"/>
              </a:rPr>
              <a:t> </a:t>
            </a:r>
            <a:endParaRPr lang="fr-FR" sz="7200" dirty="0"/>
          </a:p>
        </p:txBody>
      </p:sp>
      <p:sp>
        <p:nvSpPr>
          <p:cNvPr id="3" name="Sous-titre 2">
            <a:extLst>
              <a:ext uri="{FF2B5EF4-FFF2-40B4-BE49-F238E27FC236}">
                <a16:creationId xmlns:a16="http://schemas.microsoft.com/office/drawing/2014/main" id="{A8510955-1EE7-4B15-880F-7A6419849C71}"/>
              </a:ext>
            </a:extLst>
          </p:cNvPr>
          <p:cNvSpPr>
            <a:spLocks noGrp="1"/>
          </p:cNvSpPr>
          <p:nvPr>
            <p:ph type="subTitle" idx="1"/>
          </p:nvPr>
        </p:nvSpPr>
        <p:spPr>
          <a:xfrm>
            <a:off x="8203089" y="4122928"/>
            <a:ext cx="3859762" cy="2224930"/>
          </a:xfrm>
        </p:spPr>
        <p:txBody>
          <a:bodyPr>
            <a:normAutofit/>
          </a:bodyPr>
          <a:lstStyle/>
          <a:p>
            <a:pPr algn="r"/>
            <a:r>
              <a:rPr lang="fr-FR" sz="5400" dirty="0">
                <a:latin typeface="Product Sans" panose="020B0703030502040203" pitchFamily="34" charset="0"/>
              </a:rPr>
              <a:t> 			</a:t>
            </a:r>
          </a:p>
        </p:txBody>
      </p:sp>
      <p:pic>
        <p:nvPicPr>
          <p:cNvPr id="4" name="Graphique 3">
            <a:extLst>
              <a:ext uri="{FF2B5EF4-FFF2-40B4-BE49-F238E27FC236}">
                <a16:creationId xmlns:a16="http://schemas.microsoft.com/office/drawing/2014/main" id="{3B4DD45F-3586-4721-941A-2EF65EAE44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9356" y="1577009"/>
            <a:ext cx="5739538" cy="4408803"/>
          </a:xfrm>
          <a:prstGeom prst="rect">
            <a:avLst/>
          </a:prstGeom>
        </p:spPr>
      </p:pic>
      <p:sp>
        <p:nvSpPr>
          <p:cNvPr id="5" name="Rectangle 4">
            <a:extLst>
              <a:ext uri="{FF2B5EF4-FFF2-40B4-BE49-F238E27FC236}">
                <a16:creationId xmlns:a16="http://schemas.microsoft.com/office/drawing/2014/main" id="{015728DF-1F28-4DFA-A414-0BACCD6D1C8F}"/>
              </a:ext>
            </a:extLst>
          </p:cNvPr>
          <p:cNvSpPr/>
          <p:nvPr/>
        </p:nvSpPr>
        <p:spPr>
          <a:xfrm rot="5736529">
            <a:off x="-993711" y="5927717"/>
            <a:ext cx="1520890" cy="15208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Triangle isocèle 5">
            <a:extLst>
              <a:ext uri="{FF2B5EF4-FFF2-40B4-BE49-F238E27FC236}">
                <a16:creationId xmlns:a16="http://schemas.microsoft.com/office/drawing/2014/main" id="{3D5BFBE5-6A37-43F1-AA7C-682FFE7E7F1A}"/>
              </a:ext>
            </a:extLst>
          </p:cNvPr>
          <p:cNvSpPr/>
          <p:nvPr/>
        </p:nvSpPr>
        <p:spPr>
          <a:xfrm rot="10147510">
            <a:off x="-34367" y="6079778"/>
            <a:ext cx="1464906" cy="1262850"/>
          </a:xfrm>
          <a:prstGeom prst="triangle">
            <a:avLst/>
          </a:prstGeom>
          <a:solidFill>
            <a:srgbClr val="0070C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pic>
        <p:nvPicPr>
          <p:cNvPr id="7" name="Graphique 6">
            <a:extLst>
              <a:ext uri="{FF2B5EF4-FFF2-40B4-BE49-F238E27FC236}">
                <a16:creationId xmlns:a16="http://schemas.microsoft.com/office/drawing/2014/main" id="{4FF9028E-CD65-40D5-8852-80610E163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8491" y="0"/>
            <a:ext cx="4276725" cy="2038350"/>
          </a:xfrm>
          <a:prstGeom prst="rect">
            <a:avLst/>
          </a:prstGeom>
        </p:spPr>
      </p:pic>
      <p:sp>
        <p:nvSpPr>
          <p:cNvPr id="8" name="Triangle isocèle 7">
            <a:extLst>
              <a:ext uri="{FF2B5EF4-FFF2-40B4-BE49-F238E27FC236}">
                <a16:creationId xmlns:a16="http://schemas.microsoft.com/office/drawing/2014/main" id="{073BCEC0-C80F-4AF1-B9A5-13C33C35A8AF}"/>
              </a:ext>
            </a:extLst>
          </p:cNvPr>
          <p:cNvSpPr/>
          <p:nvPr/>
        </p:nvSpPr>
        <p:spPr>
          <a:xfrm rot="10147510">
            <a:off x="11459547" y="-54641"/>
            <a:ext cx="1464906" cy="126285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6AA4A1B0-0F3F-4777-ADDD-B6512A71A90E}"/>
              </a:ext>
            </a:extLst>
          </p:cNvPr>
          <p:cNvSpPr/>
          <p:nvPr/>
        </p:nvSpPr>
        <p:spPr>
          <a:xfrm>
            <a:off x="1740809" y="1319197"/>
            <a:ext cx="9064487" cy="4924425"/>
          </a:xfrm>
          <a:prstGeom prst="rect">
            <a:avLst/>
          </a:prstGeom>
        </p:spPr>
        <p:txBody>
          <a:bodyPr wrap="square">
            <a:spAutoFit/>
          </a:bodyPr>
          <a:lstStyle/>
          <a:p>
            <a:r>
              <a:rPr lang="fr-FR" sz="4400" dirty="0">
                <a:latin typeface="Product Sans" panose="020B0703030502040203" pitchFamily="34" charset="0"/>
              </a:rPr>
              <a:t>		</a:t>
            </a:r>
          </a:p>
          <a:p>
            <a:r>
              <a:rPr lang="fr-FR" sz="4400" dirty="0">
                <a:latin typeface="Product Sans" panose="020B0703030502040203" pitchFamily="34" charset="0"/>
              </a:rPr>
              <a:t>			</a:t>
            </a:r>
            <a:r>
              <a:rPr lang="fr-FR" sz="4400" u="sng" dirty="0">
                <a:solidFill>
                  <a:schemeClr val="accent5">
                    <a:lumMod val="50000"/>
                  </a:schemeClr>
                </a:solidFill>
                <a:latin typeface="Product Sans" panose="020B0703030502040203" pitchFamily="34" charset="0"/>
              </a:rPr>
              <a:t>Introduction</a:t>
            </a:r>
          </a:p>
          <a:p>
            <a:endParaRPr lang="fr-FR" sz="2000" dirty="0">
              <a:latin typeface="Product Sans" panose="020B0703030502040203" pitchFamily="34" charset="0"/>
            </a:endParaRPr>
          </a:p>
          <a:p>
            <a:pPr algn="ctr"/>
            <a:r>
              <a:rPr lang="fr-FR" sz="2800" dirty="0">
                <a:latin typeface="Product Sans" panose="020B0703030502040203" pitchFamily="34" charset="0"/>
              </a:rPr>
              <a:t>Ces dernières années, il y a eu un intérêt croissant pour la biométrie. La reconnaissance faciale en tant que technologie biométrique de base est devenue de plus en plus importante dans le domaine de la recherche en raison de sa nature non intrusive et sans contact. </a:t>
            </a:r>
          </a:p>
          <a:p>
            <a:pPr algn="ctr"/>
            <a:endParaRPr lang="fr-FR" sz="2000" dirty="0">
              <a:solidFill>
                <a:schemeClr val="accent5">
                  <a:lumMod val="75000"/>
                </a:schemeClr>
              </a:solidFill>
              <a:latin typeface="Product Sans" panose="020B0703030502040203" pitchFamily="34" charset="0"/>
            </a:endParaRPr>
          </a:p>
          <a:p>
            <a:endParaRPr lang="fr-FR" dirty="0">
              <a:latin typeface="Product Sans" panose="020B0703030502040203" pitchFamily="34" charset="0"/>
            </a:endParaRPr>
          </a:p>
        </p:txBody>
      </p:sp>
      <p:sp>
        <p:nvSpPr>
          <p:cNvPr id="10" name="Slide Number Placeholder 9">
            <a:extLst>
              <a:ext uri="{FF2B5EF4-FFF2-40B4-BE49-F238E27FC236}">
                <a16:creationId xmlns:a16="http://schemas.microsoft.com/office/drawing/2014/main" id="{C97DC1A4-028E-4766-BCE9-3C78D85A84B7}"/>
              </a:ext>
            </a:extLst>
          </p:cNvPr>
          <p:cNvSpPr>
            <a:spLocks noGrp="1"/>
          </p:cNvSpPr>
          <p:nvPr>
            <p:ph type="sldNum" sz="quarter" idx="12"/>
          </p:nvPr>
        </p:nvSpPr>
        <p:spPr/>
        <p:txBody>
          <a:bodyPr/>
          <a:lstStyle/>
          <a:p>
            <a:fld id="{DB722B01-DACC-47D2-927B-DE491FD84DC0}" type="slidenum">
              <a:rPr lang="fr-FR" smtClean="0"/>
              <a:t>5</a:t>
            </a:fld>
            <a:endParaRPr lang="fr-FR"/>
          </a:p>
        </p:txBody>
      </p:sp>
      <p:sp>
        <p:nvSpPr>
          <p:cNvPr id="11" name="Rectangle 10">
            <a:extLst>
              <a:ext uri="{FF2B5EF4-FFF2-40B4-BE49-F238E27FC236}">
                <a16:creationId xmlns:a16="http://schemas.microsoft.com/office/drawing/2014/main" id="{7365EBED-50B8-454E-9E02-61AA42A045B2}"/>
              </a:ext>
            </a:extLst>
          </p:cNvPr>
          <p:cNvSpPr/>
          <p:nvPr/>
        </p:nvSpPr>
        <p:spPr>
          <a:xfrm>
            <a:off x="10902274" y="59568"/>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spTree>
    <p:extLst>
      <p:ext uri="{BB962C8B-B14F-4D97-AF65-F5344CB8AC3E}">
        <p14:creationId xmlns:p14="http://schemas.microsoft.com/office/powerpoint/2010/main" val="17323857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16E6BD8-B523-4C8C-8D66-0F9C923ED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778"/>
            <a:ext cx="12192000" cy="6909799"/>
          </a:xfrm>
          <a:prstGeom prst="rect">
            <a:avLst/>
          </a:prstGeom>
        </p:spPr>
      </p:pic>
      <p:sp>
        <p:nvSpPr>
          <p:cNvPr id="5" name="Rectangle 4">
            <a:extLst>
              <a:ext uri="{FF2B5EF4-FFF2-40B4-BE49-F238E27FC236}">
                <a16:creationId xmlns:a16="http://schemas.microsoft.com/office/drawing/2014/main" id="{07E57CF6-FE83-44A1-8839-84C91EBE17E8}"/>
              </a:ext>
            </a:extLst>
          </p:cNvPr>
          <p:cNvSpPr/>
          <p:nvPr/>
        </p:nvSpPr>
        <p:spPr>
          <a:xfrm>
            <a:off x="3636885" y="1955305"/>
            <a:ext cx="4918229" cy="292963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5400" dirty="0">
                <a:latin typeface="Product Sans" panose="020B0703030502040203" pitchFamily="34" charset="0"/>
              </a:rPr>
              <a:t>Problématique</a:t>
            </a:r>
          </a:p>
          <a:p>
            <a:pPr algn="ctr"/>
            <a:r>
              <a:rPr lang="fr-FR" sz="5400" dirty="0">
                <a:latin typeface="Product Sans" panose="020B0703030502040203" pitchFamily="34" charset="0"/>
              </a:rPr>
              <a:t>&amp;</a:t>
            </a:r>
          </a:p>
          <a:p>
            <a:pPr algn="ctr"/>
            <a:r>
              <a:rPr lang="fr-FR" sz="5400" dirty="0">
                <a:latin typeface="Product Sans" panose="020B0703030502040203" pitchFamily="34" charset="0"/>
              </a:rPr>
              <a:t>Objectifs </a:t>
            </a:r>
          </a:p>
        </p:txBody>
      </p:sp>
      <p:pic>
        <p:nvPicPr>
          <p:cNvPr id="6" name="Graphique 5">
            <a:extLst>
              <a:ext uri="{FF2B5EF4-FFF2-40B4-BE49-F238E27FC236}">
                <a16:creationId xmlns:a16="http://schemas.microsoft.com/office/drawing/2014/main" id="{298ED6C3-5CFE-4FA3-B776-9113D23F0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07806" y="96289"/>
            <a:ext cx="476531" cy="476531"/>
          </a:xfrm>
          <a:prstGeom prst="rect">
            <a:avLst/>
          </a:prstGeom>
        </p:spPr>
      </p:pic>
      <p:sp>
        <p:nvSpPr>
          <p:cNvPr id="2" name="Slide Number Placeholder 1">
            <a:extLst>
              <a:ext uri="{FF2B5EF4-FFF2-40B4-BE49-F238E27FC236}">
                <a16:creationId xmlns:a16="http://schemas.microsoft.com/office/drawing/2014/main" id="{362EF300-8328-4679-AB77-55AE38817F0F}"/>
              </a:ext>
            </a:extLst>
          </p:cNvPr>
          <p:cNvSpPr>
            <a:spLocks noGrp="1"/>
          </p:cNvSpPr>
          <p:nvPr>
            <p:ph type="sldNum" sz="quarter" idx="12"/>
          </p:nvPr>
        </p:nvSpPr>
        <p:spPr/>
        <p:txBody>
          <a:bodyPr/>
          <a:lstStyle/>
          <a:p>
            <a:fld id="{DB722B01-DACC-47D2-927B-DE491FD84DC0}" type="slidenum">
              <a:rPr lang="fr-FR" smtClean="0"/>
              <a:t>6</a:t>
            </a:fld>
            <a:endParaRPr lang="fr-FR"/>
          </a:p>
        </p:txBody>
      </p:sp>
      <p:sp>
        <p:nvSpPr>
          <p:cNvPr id="3" name="Rectangle 2">
            <a:extLst>
              <a:ext uri="{FF2B5EF4-FFF2-40B4-BE49-F238E27FC236}">
                <a16:creationId xmlns:a16="http://schemas.microsoft.com/office/drawing/2014/main" id="{3EC8E4EC-AAFF-4C39-9194-D84724F7E12B}"/>
              </a:ext>
            </a:extLst>
          </p:cNvPr>
          <p:cNvSpPr/>
          <p:nvPr/>
        </p:nvSpPr>
        <p:spPr>
          <a:xfrm>
            <a:off x="10635592" y="0"/>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spTree>
    <p:extLst>
      <p:ext uri="{BB962C8B-B14F-4D97-AF65-F5344CB8AC3E}">
        <p14:creationId xmlns:p14="http://schemas.microsoft.com/office/powerpoint/2010/main" val="347872052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45FCB-5FB5-4B2C-8931-02F4E94651B3}"/>
              </a:ext>
            </a:extLst>
          </p:cNvPr>
          <p:cNvSpPr>
            <a:spLocks noGrp="1"/>
          </p:cNvSpPr>
          <p:nvPr>
            <p:ph type="title"/>
          </p:nvPr>
        </p:nvSpPr>
        <p:spPr/>
        <p:txBody>
          <a:bodyPr/>
          <a:lstStyle/>
          <a:p>
            <a:endParaRPr lang="fr-FR"/>
          </a:p>
        </p:txBody>
      </p:sp>
      <p:pic>
        <p:nvPicPr>
          <p:cNvPr id="8" name="Espace réservé du contenu 7" descr="Une image contenant capture d’écran, oiseau&#10;&#10;Description générée automatiquement">
            <a:extLst>
              <a:ext uri="{FF2B5EF4-FFF2-40B4-BE49-F238E27FC236}">
                <a16:creationId xmlns:a16="http://schemas.microsoft.com/office/drawing/2014/main" id="{89C760DE-BB3A-4E78-9BEA-81870E75A1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4" name="Espace réservé du numéro de diapositive 3">
            <a:extLst>
              <a:ext uri="{FF2B5EF4-FFF2-40B4-BE49-F238E27FC236}">
                <a16:creationId xmlns:a16="http://schemas.microsoft.com/office/drawing/2014/main" id="{50C46E7B-88DC-4952-98FB-CECD6464A12C}"/>
              </a:ext>
            </a:extLst>
          </p:cNvPr>
          <p:cNvSpPr>
            <a:spLocks noGrp="1"/>
          </p:cNvSpPr>
          <p:nvPr>
            <p:ph type="sldNum" sz="quarter" idx="12"/>
          </p:nvPr>
        </p:nvSpPr>
        <p:spPr/>
        <p:txBody>
          <a:bodyPr/>
          <a:lstStyle/>
          <a:p>
            <a:fld id="{DB722B01-DACC-47D2-927B-DE491FD84DC0}" type="slidenum">
              <a:rPr lang="fr-FR" smtClean="0"/>
              <a:t>7</a:t>
            </a:fld>
            <a:endParaRPr lang="fr-FR"/>
          </a:p>
        </p:txBody>
      </p:sp>
    </p:spTree>
    <p:extLst>
      <p:ext uri="{BB962C8B-B14F-4D97-AF65-F5344CB8AC3E}">
        <p14:creationId xmlns:p14="http://schemas.microsoft.com/office/powerpoint/2010/main" val="2803740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6ECB3E-829B-4B16-9D6D-77FC1A252450}"/>
              </a:ext>
            </a:extLst>
          </p:cNvPr>
          <p:cNvSpPr>
            <a:spLocks noGrp="1"/>
          </p:cNvSpPr>
          <p:nvPr>
            <p:ph type="title"/>
          </p:nvPr>
        </p:nvSpPr>
        <p:spPr/>
        <p:txBody>
          <a:bodyPr/>
          <a:lstStyle/>
          <a:p>
            <a:endParaRPr lang="fr-FR"/>
          </a:p>
        </p:txBody>
      </p:sp>
      <p:sp>
        <p:nvSpPr>
          <p:cNvPr id="4" name="Espace réservé du texte 3">
            <a:extLst>
              <a:ext uri="{FF2B5EF4-FFF2-40B4-BE49-F238E27FC236}">
                <a16:creationId xmlns:a16="http://schemas.microsoft.com/office/drawing/2014/main" id="{B2D08B7F-CA62-45C7-A26D-42B4AD2F5195}"/>
              </a:ext>
            </a:extLst>
          </p:cNvPr>
          <p:cNvSpPr>
            <a:spLocks noGrp="1"/>
          </p:cNvSpPr>
          <p:nvPr>
            <p:ph type="body" sz="half" idx="2"/>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6FA51108-3144-44FA-A0C9-06DA3A5A24BC}"/>
              </a:ext>
            </a:extLst>
          </p:cNvPr>
          <p:cNvSpPr>
            <a:spLocks noGrp="1"/>
          </p:cNvSpPr>
          <p:nvPr>
            <p:ph type="sldNum" sz="quarter" idx="12"/>
          </p:nvPr>
        </p:nvSpPr>
        <p:spPr/>
        <p:txBody>
          <a:bodyPr/>
          <a:lstStyle/>
          <a:p>
            <a:fld id="{DB722B01-DACC-47D2-927B-DE491FD84DC0}" type="slidenum">
              <a:rPr lang="fr-FR" smtClean="0"/>
              <a:t>8</a:t>
            </a:fld>
            <a:endParaRPr lang="fr-FR"/>
          </a:p>
        </p:txBody>
      </p:sp>
      <p:pic>
        <p:nvPicPr>
          <p:cNvPr id="11" name="Espace réservé pour une image  10">
            <a:extLst>
              <a:ext uri="{FF2B5EF4-FFF2-40B4-BE49-F238E27FC236}">
                <a16:creationId xmlns:a16="http://schemas.microsoft.com/office/drawing/2014/main" id="{AD245D01-6418-41EB-AF0D-039FDD50ED7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54" b="454"/>
          <a:stretch>
            <a:fillRect/>
          </a:stretch>
        </p:blipFill>
        <p:spPr>
          <a:xfrm>
            <a:off x="0" y="0"/>
            <a:ext cx="12192000" cy="6858000"/>
          </a:xfrm>
        </p:spPr>
      </p:pic>
    </p:spTree>
    <p:extLst>
      <p:ext uri="{BB962C8B-B14F-4D97-AF65-F5344CB8AC3E}">
        <p14:creationId xmlns:p14="http://schemas.microsoft.com/office/powerpoint/2010/main" val="655963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BAA33F9-268B-42D6-BD5D-4ED9B47EF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6819"/>
          </a:xfrm>
          <a:prstGeom prst="rect">
            <a:avLst/>
          </a:prstGeom>
        </p:spPr>
      </p:pic>
      <p:sp>
        <p:nvSpPr>
          <p:cNvPr id="4" name="Rectangle 3">
            <a:extLst>
              <a:ext uri="{FF2B5EF4-FFF2-40B4-BE49-F238E27FC236}">
                <a16:creationId xmlns:a16="http://schemas.microsoft.com/office/drawing/2014/main" id="{0C00CE61-5EBA-49D2-9124-CCF44ACFBDF3}"/>
              </a:ext>
            </a:extLst>
          </p:cNvPr>
          <p:cNvSpPr/>
          <p:nvPr/>
        </p:nvSpPr>
        <p:spPr>
          <a:xfrm>
            <a:off x="2974019" y="1162975"/>
            <a:ext cx="5370991" cy="414587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5" name="Rectangle 4">
            <a:extLst>
              <a:ext uri="{FF2B5EF4-FFF2-40B4-BE49-F238E27FC236}">
                <a16:creationId xmlns:a16="http://schemas.microsoft.com/office/drawing/2014/main" id="{933CBB94-907D-4002-99BD-92289081835E}"/>
              </a:ext>
            </a:extLst>
          </p:cNvPr>
          <p:cNvSpPr/>
          <p:nvPr/>
        </p:nvSpPr>
        <p:spPr>
          <a:xfrm>
            <a:off x="2918601" y="1678463"/>
            <a:ext cx="6575216" cy="28687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sz="4800" dirty="0">
                <a:latin typeface="Product Sans" panose="020B0703030502040203" pitchFamily="34" charset="0"/>
              </a:rPr>
              <a:t>Démarche suivie </a:t>
            </a:r>
          </a:p>
          <a:p>
            <a:pPr algn="ctr"/>
            <a:r>
              <a:rPr lang="fr-FR" sz="6000" dirty="0">
                <a:latin typeface="Product Sans" panose="020B0703030502040203" pitchFamily="34" charset="0"/>
              </a:rPr>
              <a:t>&amp;</a:t>
            </a:r>
          </a:p>
          <a:p>
            <a:pPr algn="ctr"/>
            <a:r>
              <a:rPr lang="fr-FR" sz="5400" dirty="0">
                <a:latin typeface="Product Sans" panose="020B0703030502040203" pitchFamily="34" charset="0"/>
              </a:rPr>
              <a:t>  gestion de projet</a:t>
            </a:r>
          </a:p>
        </p:txBody>
      </p:sp>
      <p:pic>
        <p:nvPicPr>
          <p:cNvPr id="6" name="Graphique 5">
            <a:extLst>
              <a:ext uri="{FF2B5EF4-FFF2-40B4-BE49-F238E27FC236}">
                <a16:creationId xmlns:a16="http://schemas.microsoft.com/office/drawing/2014/main" id="{CC99F9EF-0327-480F-8241-9E8176F817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798" y="353742"/>
            <a:ext cx="476531" cy="476531"/>
          </a:xfrm>
          <a:prstGeom prst="rect">
            <a:avLst/>
          </a:prstGeom>
        </p:spPr>
      </p:pic>
      <p:sp>
        <p:nvSpPr>
          <p:cNvPr id="2" name="Slide Number Placeholder 1">
            <a:extLst>
              <a:ext uri="{FF2B5EF4-FFF2-40B4-BE49-F238E27FC236}">
                <a16:creationId xmlns:a16="http://schemas.microsoft.com/office/drawing/2014/main" id="{4BE4FA61-4EF2-4967-B30D-999EC3C798B4}"/>
              </a:ext>
            </a:extLst>
          </p:cNvPr>
          <p:cNvSpPr>
            <a:spLocks noGrp="1"/>
          </p:cNvSpPr>
          <p:nvPr>
            <p:ph type="sldNum" sz="quarter" idx="12"/>
          </p:nvPr>
        </p:nvSpPr>
        <p:spPr/>
        <p:txBody>
          <a:bodyPr/>
          <a:lstStyle/>
          <a:p>
            <a:fld id="{DB722B01-DACC-47D2-927B-DE491FD84DC0}" type="slidenum">
              <a:rPr lang="fr-FR" smtClean="0"/>
              <a:t>9</a:t>
            </a:fld>
            <a:endParaRPr lang="fr-FR"/>
          </a:p>
        </p:txBody>
      </p:sp>
      <p:sp>
        <p:nvSpPr>
          <p:cNvPr id="7" name="Rectangle 6">
            <a:extLst>
              <a:ext uri="{FF2B5EF4-FFF2-40B4-BE49-F238E27FC236}">
                <a16:creationId xmlns:a16="http://schemas.microsoft.com/office/drawing/2014/main" id="{6512B2E9-ED3F-411B-96A8-E4040D0611CE}"/>
              </a:ext>
            </a:extLst>
          </p:cNvPr>
          <p:cNvSpPr/>
          <p:nvPr/>
        </p:nvSpPr>
        <p:spPr>
          <a:xfrm>
            <a:off x="10889249" y="169076"/>
            <a:ext cx="464551" cy="369332"/>
          </a:xfrm>
          <a:prstGeom prst="rect">
            <a:avLst/>
          </a:prstGeom>
        </p:spPr>
        <p:txBody>
          <a:bodyPr wrap="none">
            <a:spAutoFit/>
          </a:bodyPr>
          <a:lstStyle/>
          <a:p>
            <a:r>
              <a:rPr lang="fr-FR" b="1" dirty="0">
                <a:solidFill>
                  <a:schemeClr val="tx2"/>
                </a:solidFill>
                <a:latin typeface="Product Sans" panose="020B0703030502040203" pitchFamily="34" charset="0"/>
              </a:rPr>
              <a:t>ESI</a:t>
            </a:r>
            <a:endParaRPr lang="fr-FR" dirty="0"/>
          </a:p>
        </p:txBody>
      </p:sp>
    </p:spTree>
    <p:extLst>
      <p:ext uri="{BB962C8B-B14F-4D97-AF65-F5344CB8AC3E}">
        <p14:creationId xmlns:p14="http://schemas.microsoft.com/office/powerpoint/2010/main" val="37089618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2059</TotalTime>
  <Words>714</Words>
  <Application>Microsoft Office PowerPoint</Application>
  <PresentationFormat>Grand écran</PresentationFormat>
  <Paragraphs>188</Paragraphs>
  <Slides>27</Slides>
  <Notes>1</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27</vt:i4>
      </vt:variant>
    </vt:vector>
  </HeadingPairs>
  <TitlesOfParts>
    <vt:vector size="34" baseType="lpstr">
      <vt:lpstr>Arial</vt:lpstr>
      <vt:lpstr>Calibri</vt:lpstr>
      <vt:lpstr>Calibri Light</vt:lpstr>
      <vt:lpstr>Liberation Sans</vt:lpstr>
      <vt:lpstr>Product Sans</vt:lpstr>
      <vt:lpstr>Wingdings</vt:lpstr>
      <vt:lpstr>Thème Office</vt:lpstr>
      <vt:lpstr>Présentation PowerPoint</vt:lpstr>
      <vt:lpstr>Présentation Finale</vt:lpstr>
      <vt:lpstr>Présentation PowerPoint</vt:lpstr>
      <vt:lpstr>Présentation PowerPoint</vt:lpstr>
      <vt:lpstr> </vt:lpstr>
      <vt:lpstr>Présentation PowerPoint</vt:lpstr>
      <vt:lpstr>Présentation PowerPoint</vt:lpstr>
      <vt:lpstr>Présentation PowerPoint</vt:lpstr>
      <vt:lpstr>Présentation PowerPoint</vt:lpstr>
      <vt:lpstr>Planning générale:</vt:lpstr>
      <vt:lpstr>Présentation PowerPoint</vt:lpstr>
      <vt:lpstr>Présentation PowerPoint</vt:lpstr>
      <vt:lpstr>Présentation PowerPoint</vt:lpstr>
      <vt:lpstr>Présentation PowerPoint</vt:lpstr>
      <vt:lpstr>Présentation PowerPoint</vt:lpstr>
      <vt:lpstr>Présentation PowerPoint</vt:lpstr>
      <vt:lpstr>SSS</vt:lpstr>
      <vt:lpstr>Présentation PowerPoint</vt:lpstr>
      <vt:lpstr>Présentation PowerPoint</vt:lpstr>
      <vt:lpstr>Présentation PowerPoint</vt:lpstr>
      <vt:lpstr>Présentation PowerPoint</vt:lpstr>
      <vt:lpstr>Présentation PowerPoint</vt:lpstr>
      <vt:lpstr>CONCEPTION:</vt:lpstr>
      <vt:lpstr> </vt:lpstr>
      <vt:lpstr>Présentation PowerPoint</vt:lpstr>
      <vt:lpstr>Présentation PowerPoint</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PCA Face Recognition</dc:title>
  <dc:creator>AROUA Abderaoufhaithem</dc:creator>
  <cp:lastModifiedBy>AROUA Abderaoufhaithem</cp:lastModifiedBy>
  <cp:revision>72</cp:revision>
  <dcterms:created xsi:type="dcterms:W3CDTF">2020-04-06T08:20:31Z</dcterms:created>
  <dcterms:modified xsi:type="dcterms:W3CDTF">2020-05-17T23:17:33Z</dcterms:modified>
</cp:coreProperties>
</file>